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3"/>
  </p:notesMasterIdLst>
  <p:sldIdLst>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4" r:id="rId38"/>
    <p:sldId id="311" r:id="rId39"/>
    <p:sldId id="312" r:id="rId40"/>
    <p:sldId id="313" r:id="rId41"/>
    <p:sldId id="31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46:05.93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02:09.718"/>
    </inkml:context>
    <inkml:brush xml:id="br0">
      <inkml:brushProperty name="width" value="0.05" units="cm"/>
      <inkml:brushProperty name="height" value="0.05" units="cm"/>
      <inkml:brushProperty name="color" value="#E71224"/>
    </inkml:brush>
  </inkml:definitions>
  <inkml:trace contextRef="#ctx0" brushRef="#br0">5314 635 24575,'0'1'0,"0"-2"0,0 2 0,-16-27 0,6 15 0,-2 2 0,1-1 0,-1 1 0,-1 1 0,0 0 0,-17-7 0,-87-33 0,17 16 0,-112-20 0,-30-9 0,-140-45 0,-756-108 0,946 197 0,0 8 0,-1 9 0,0 7 0,1 10 0,-228 48 0,214-19 0,-295 106 0,47 22 0,414-157 0,1 2 0,1 2 0,1 1 0,-58 47 0,69-48 0,2 2 0,0 1 0,2 1 0,0 1 0,2 1 0,-28 47 0,44-68 0,1 1 0,-1-1 0,1 1 0,1-1 0,-1 1 0,1 0 0,0 0 0,1 1 0,-1-1 0,2 0 0,-1 0 0,1 1 0,0-1 0,0 0 0,1 1 0,0-1 0,0 0 0,1 0 0,0 0 0,0 0 0,0 0 0,1 0 0,0 0 0,1-1 0,0 0 0,0 1 0,0-1 0,0-1 0,9 9 0,52 49 0,133 99 0,-189-155 0,48 33 0,2-2 0,1-3 0,2-2 0,1-3 0,1-3 0,95 26 0,-24-18 0,0-7 0,174 15 0,2-22 0,455-29 0,128-90 0,-717 63 0,-2-8 0,332-129 0,-438 144 0,22-9 0,-2-3 0,96-61 0,-170 92 0,-1-1 0,0-1 0,-1-1 0,0 0 0,-1-1 0,15-20 0,-20 24 0,-1 0 0,-1-1 0,1 1 0,-2-1 0,1-1 0,-1 1 0,-1 0 0,0-1 0,-1 0 0,0 0 0,1-14 0,-2 7-455,-2-1 0,-3-21 0,-9-33-6371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02:11.805"/>
    </inkml:context>
    <inkml:brush xml:id="br0">
      <inkml:brushProperty name="width" value="0.05" units="cm"/>
      <inkml:brushProperty name="height" value="0.05" units="cm"/>
      <inkml:brushProperty name="color" value="#E71224"/>
    </inkml:brush>
  </inkml:definitions>
  <inkml:trace contextRef="#ctx0" brushRef="#br0">147 434 24575,'0'0'0,"0"0"0,0 0 0,0 0 0,0 0 0,0-15 0,0-23 0,1 7 0,-5-44 0,2 63 0,0 1 0,0 0 0,-1 1 0,-1-1 0,0 1 0,0-1 0,-10-16 0,-70-103-1365,59 88-5461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10:59.502"/>
    </inkml:context>
    <inkml:brush xml:id="br0">
      <inkml:brushProperty name="width" value="0.05" units="cm"/>
      <inkml:brushProperty name="height" value="0.05" units="cm"/>
      <inkml:brushProperty name="color" value="#E71224"/>
    </inkml:brush>
  </inkml:definitions>
  <inkml:trace contextRef="#ctx0" brushRef="#br0">2481 160 24575,'0'0'0,"0"0"0,0 0 0,0 0 0,0 0 0,-16-2 0,-29-19 0,-25-8 0,35 19 0,-1 2 0,0 2 0,-44-3 0,-112 4 0,141 5 0,-30 4 0,0 3 0,-118 26 0,76-10 0,-220 47 0,276-51 0,1 2 0,1 4 0,-62 32 0,-207 136 0,291-164 0,1 2 0,2 2 0,2 2 0,1 1 0,-46 58 0,59-62 0,3-7 0,1 1 0,2 1 0,-29 56 0,43-75 0,1-1 0,0 1 0,1 0 0,0 0 0,0 0 0,0 0 0,1 1 0,0-1 0,1 0 0,0 0 0,0 1 0,1-1 0,0 0 0,0 0 0,1 1 0,0-1 0,1 0 0,0-1 0,0 1 0,7 12 0,-1-7 0,1 1 0,0-2 0,1 0 0,0 0 0,1-1 0,0 0 0,1-1 0,20 13 0,18 7 0,56 23 0,-37-19 0,-3-1 0,2-2 0,0-4 0,2-3 0,145 29 0,-132-44 0,0-4 0,109-8 0,-54 0 0,15 1 0,198-28 0,-9-35 0,-189 34 0,-65 14 0,121-26 0,37-29 0,-173 49 0,-42 13 0,-1-1 0,-1-2 0,0-1 0,0-1 0,30-21 0,-45 25 0,0-1 0,0 0 0,-2-1 0,1-1 0,-2 0 0,0-1 0,0 0 0,-1-1 0,-1 0 0,10-23 0,-11 19 0,0 0 0,-2-1 0,-1 1 0,0-1 0,-2 0 0,0-1 0,-1 1 0,-1-43 0,-2 47 0,-1 1 0,-1-1 0,-1 0 0,0 1 0,-1-1 0,-1 1 0,-1 0 0,0 1 0,-1-1 0,0 1 0,-2 0 0,1 1 0,-2 0 0,-20-23 0,13 19 0,0 1 0,-2 1 0,0 0 0,-39-23 0,-90-38 0,130 68 0,-67-33 0,23 10 0,-2 3 0,-68-21 0,51 26 0,0 3 0,-137-15 0,34 13 0,-27-8-1365,-32-6-5461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11:04.742"/>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39:22.807"/>
    </inkml:context>
    <inkml:brush xml:id="br0">
      <inkml:brushProperty name="width" value="0.05" units="cm"/>
      <inkml:brushProperty name="height" value="0.05" units="cm"/>
      <inkml:brushProperty name="color" value="#E71224"/>
    </inkml:brush>
  </inkml:definitions>
  <inkml:trace contextRef="#ctx0" brushRef="#br0">1 0 24575,'0'0'0,"0"0"0,0 0 0,0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39:37.458"/>
    </inkml:context>
    <inkml:brush xml:id="br0">
      <inkml:brushProperty name="width" value="0.05" units="cm"/>
      <inkml:brushProperty name="height" value="0.05" units="cm"/>
      <inkml:brushProperty name="color" value="#E71224"/>
    </inkml:brush>
  </inkml:definitions>
  <inkml:trace contextRef="#ctx0" brushRef="#br0">3608 463 24575,'0'0'0,"0"0"0,0 0 0,-4-1 0,0-1 0,0 1 0,0-1 0,0 0 0,0 0 0,0 0 0,0-1 0,1 1 0,-1-1 0,-3-4 0,-9-6 0,-63-36 0,-2 2 0,-1 5 0,-3 3 0,-1 3 0,-1 5 0,-95-21 0,-382-49 0,424 85 0,-2 6 0,-171 11 0,119 14 0,2 9 0,-274 70 0,410-80 0,-93 39 0,122-41 0,1 1 0,1 2 0,0 0 0,1 2 0,-31 26 0,-13 19 0,2 2 0,-114 144 0,161-181 0,1 1 0,1 0 0,2 1 0,0 1 0,2 0 0,2 1 0,0 0 0,2 1 0,2 0 0,0 0 0,-2 62 0,8-76 0,1-1 0,1 0 0,1 1 0,0-1 0,2 0 0,0 0 0,0 0 0,2-1 0,0 1 0,1-1 0,0-1 0,1 1 0,1-1 0,1-1 0,0 1 0,22 22 0,-5-10 0,1-1 0,1-1 0,1-2 0,1-1 0,1-2 0,63 31 0,218 67 0,-260-100 0,554 141 0,-519-143 0,1-4 0,146 2 0,-109-18 0,161-24 0,-215 19 0,190-34 0,-214 32 0,0-2 0,-1-2 0,63-29 0,-25 1 0,-2-3 0,-2-4 0,-3-4 0,135-117 0,-197 155 0,-1 0 0,0 0 0,0-1 0,-2-1 0,0-1 0,-2 0 0,0 0 0,-1-1 0,0-1 0,-2 1 0,-1-1 0,0-1 0,4-26 0,17-125 0,12-325 0,-42 329 120,0 145-368,-1 1 1,-1 0-1,-1 0 1,-1 0-1,-10-24 1,1 15-6579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40:33.32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48:34.337"/>
    </inkml:context>
    <inkml:brush xml:id="br0">
      <inkml:brushProperty name="width" value="0.05" units="cm"/>
      <inkml:brushProperty name="height" value="0.05" units="cm"/>
      <inkml:brushProperty name="color" value="#E71224"/>
    </inkml:brush>
  </inkml:definitions>
  <inkml:trace contextRef="#ctx0" brushRef="#br0">2504 376 24575,'0'0'0,"0"0"0,0 0 0,-27-2 0,-34-17 0,0-3 0,1-3 0,-82-45 0,-82-35 0,158 81 0,-1 3 0,-1 2 0,-1 4 0,-91-9 0,-548-6 0,280 31 0,416 0 0,0 0 0,1 0 0,-1 1 0,1 1 0,-1 0 0,1 0 0,0 1 0,0 1 0,-16 9 0,-6 6 0,-47 38 0,43-30 0,31-23 0,-1 0 0,1 0 0,0 0 0,1 1 0,-1-1 0,1 1 0,0 1 0,0-1 0,1 1 0,0 0 0,0 0 0,1 0 0,0 0 0,0 1 0,0-1 0,1 1 0,0 0 0,1 0 0,0 0 0,0 0 0,1 0 0,0 0 0,1 11 0,0-8 0,0 0 0,1 0 0,0-1 0,1 1 0,0-1 0,0 1 0,1-1 0,1 0 0,0 0 0,0-1 0,1 1 0,0-1 0,1-1 0,0 1 0,0-1 0,0 0 0,1-1 0,1 0 0,-1 0 0,1 0 0,10 5 0,21 10 0,1-2 0,0-2 0,80 25 0,-42-17 0,102 42 0,294 99 0,-366-134 0,2-6 0,161 19 0,-198-39 0,0-3 0,1-4 0,-1-2 0,0-4 0,102-21 0,-120 15 0,-1-3 0,93-38 0,-123 42 0,-1-1 0,0-1 0,-1-1 0,-1-2 0,0 0 0,-1-1 0,-1-1 0,18-21 0,-34 35 4,-1-1 0,0 1 0,0-1-1,-1 0 1,1 0 0,-1 0 0,0 0 0,0 0 0,-1-1-1,0 1 1,0-1 0,0 1 0,0-1 0,-1 1-1,0-1 1,0 1 0,0-1 0,-1 1 0,0-1-1,0 1 1,0-1 0,-4-8 0,-4-8-186,-1 0-1,-1 0 1,-24-36 0,20 34-542,-21-35-6102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46:06.32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46:25.558"/>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48:26.65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50:49.21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50:50.21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01:54.856"/>
    </inkml:context>
    <inkml:brush xml:id="br0">
      <inkml:brushProperty name="width" value="0.05" units="cm"/>
      <inkml:brushProperty name="height" value="0.05" units="cm"/>
      <inkml:brushProperty name="color" value="#E71224"/>
    </inkml:brush>
  </inkml:definitions>
  <inkml:trace contextRef="#ctx0" brushRef="#br0">2034 146 24575,'-9'-4'0,"1"1"0,-1-1 0,1 0 0,0-1 0,-9-6 0,-21-11 0,2 5 0,-1 2 0,-1 2 0,-1 1 0,0 2 0,0 2 0,-52-5 0,32 9 0,1 4 0,-1 1 0,-102 17 0,49 2 0,1 6 0,1 4 0,1 5 0,2 5 0,2 4 0,-116 68 0,181-88 0,1 1 0,1 2 0,2 1 0,-46 47 0,65-57 0,1 0 0,0 1 0,2 1 0,0 1 0,2 0 0,0 0 0,1 2 0,2-1 0,-14 46 0,14-32 0,3 0 0,1 0 0,1 0 0,2 1 0,2 0 0,1-1 0,2 1 0,1-1 0,13 51 0,-9-60 0,0 0 0,2 0 0,1-1 0,1 0 0,1-1 0,1-1 0,1 0 0,1-1 0,1 0 0,2-2 0,0 0 0,37 32 0,-25-31 0,0-1 0,1-2 0,1-1 0,0-1 0,2-2 0,0-2 0,0 0 0,41 7 0,-8-7 0,0-2 0,1-3 0,102-1 0,-76-11 0,0-3 0,-1-5 0,0-4 0,-1-4 0,-1-4 0,-1-4 0,-1-4 0,109-55 0,-146 59 0,-2-2 0,-1-2 0,-2-2 0,-1-3 0,-2-1 0,-1-3 0,67-80 0,-78 78 0,-2-1 0,-1-1 0,-3-1 0,-2-2 0,-1-1 0,-3 0 0,-2-2 0,21-91 0,-36 123 0,0 0 0,-1-1 0,-1 1 0,-1-1 0,-3-30 0,1 41 0,0 1 0,-1-1 0,-1 0 0,0 0 0,0 1 0,0 0 0,-1-1 0,0 1 0,-1 1 0,0-1 0,0 1 0,-1-1 0,1 2 0,-2-1 0,-7-7 0,-8-3 0,0 2 0,-1 0 0,0 1 0,-1 1 0,-33-12 0,-232-73-1365,-37 11-5461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02:01.131"/>
    </inkml:context>
    <inkml:brush xml:id="br0">
      <inkml:brushProperty name="width" value="0.05" units="cm"/>
      <inkml:brushProperty name="height" value="0.05" units="cm"/>
      <inkml:brushProperty name="color" value="#E71224"/>
    </inkml:brush>
  </inkml:definitions>
  <inkml:trace contextRef="#ctx0" brushRef="#br0">5644 906 24575,'0'-12'0,"-2"1"0,0 0 0,0-1 0,-1 1 0,0 0 0,-1 0 0,0 1 0,-1-1 0,-6-10 0,-3-4 0,-2 1 0,-28-33 0,19 30 0,0 1 0,-2 1 0,-1 2 0,-43-28 0,-131-67 0,88 61 0,-2 6 0,-3 4 0,-2 6 0,-171-35 0,38 28 0,-297-16 0,107 39 0,-555 40 0,533 34 0,362-30 0,1 5 0,-142 51 0,-352 186 0,527-225 0,0 3 0,-122 92 0,150-97 0,2 1 0,2 2 0,1 2 0,2 1 0,-39 57 0,70-92 0,0 1 0,1 0 0,0 0 0,0 0 0,0 0 0,0 1 0,1-1 0,0 1 0,1-1 0,-1 1 0,1 0 0,0 0 0,1-1 0,0 1 0,0 0 0,0 0 0,1 0 0,0-1 0,1 1 0,-1 0 0,1-1 0,0 1 0,1-1 0,0 1 0,0-1 0,0 0 0,0 0 0,9 10 0,25 29 0,1-1 0,3-2 0,1-2 0,2-1 0,2-3 0,62 39 0,-20-23 0,2-3 0,165 63 0,-139-73 0,3-4 0,0-6 0,174 20 0,371-5 0,711-76 0,-552-40 0,-419 4 0,-276 39 0,137-51 0,-216 61 0,-1-1 0,0-3 0,-2-2 0,-1-2 0,82-65 0,-93 65 0,-9 8 0,0-2 0,-1 0 0,33-40 0,-55 58 0,1 0 0,-1 0 0,0-1 0,1 1 0,-2-1 0,1 0 0,0 1 0,-1-1 0,1 0 0,-1 0 0,0 0 0,-1 0 0,1 0 0,-1 0 0,1 0 0,-1 0 0,-1-7 0,-1 3 0,-1 1 0,1 0 0,-1 0 0,-1 0 0,1 0 0,-1 0 0,0 1 0,-1-1 0,0 1 0,-6-7 0,-113-108-1365,-34-16-5461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02:07.540"/>
    </inkml:context>
    <inkml:brush xml:id="br0">
      <inkml:brushProperty name="width" value="0.05" units="cm"/>
      <inkml:brushProperty name="height" value="0.05" units="cm"/>
      <inkml:brushProperty name="color" value="#E71224"/>
    </inkml:brush>
  </inkml:definitions>
  <inkml:trace contextRef="#ctx0" brushRef="#br0">3849 119 24575,'0'0'0,"-18"0"0,-251-19 0,138 6 0,-189-9 0,-426 25 0,592 8 0,2 7 0,0 6 0,2 7 0,-283 98 0,273-58 0,-273 163 0,387-205 0,2 2 0,2 2 0,-60 59 0,-99 128 0,77-79 0,99-115 0,-1 2 0,1 0 0,-26 39 0,45-58 0,0 0 0,1 1 0,0 0 0,1 0 0,0 0 0,1 0 0,0 0 0,0 1 0,1 0 0,0-1 0,1 1 0,0 15 0,3-6 0,0 0 0,1-1 0,2 0 0,0 0 0,0 0 0,2-1 0,10 23 0,-3-14 0,2-1 0,0 0 0,2-1 0,22 24 0,6-1 0,2-2 0,1-2 0,90 59 0,-55-48 0,2-3 0,3-5 0,1-3 0,2-5 0,2-3 0,2-5 0,0-4 0,2-4 0,1-4 0,0-5 0,1-4 0,0-4 0,1-5 0,-1-4 0,187-31 0,-168 9 0,228-83 0,102-77 0,-440 181 0,84-39 0,-2-4 0,-2-4 0,-2-4 0,-3-3 0,-2-4 0,-3-4 0,130-140 0,-184 178 0,-2-2 0,-1 0 0,-1-1 0,-1-1 0,-2 0 0,-1-2 0,21-61 0,-32 75 0,-1 0 0,-1 0 0,-1 0 0,0-1 0,-1 1 0,-2-1 0,0 1 0,-1-1 0,-1 1 0,-1-1 0,0 1 0,-2 0 0,-1 0 0,0 1 0,-14-30 0,-3 6 12,-2 2-1,-2 1 1,-1 1-1,-2 1 1,-2 2 0,-48-43-1,-229-170-661,226 188-146,-134-102-6030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8.xml"/><Relationship Id="rId18" Type="http://schemas.openxmlformats.org/officeDocument/2006/relationships/image" Target="../media/image25.png"/><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image" Target="../media/image22.png"/><Relationship Id="rId17" Type="http://schemas.openxmlformats.org/officeDocument/2006/relationships/customXml" Target="../ink/ink10.xml"/><Relationship Id="rId2" Type="http://schemas.openxmlformats.org/officeDocument/2006/relationships/image" Target="../media/image19.png"/><Relationship Id="rId16" Type="http://schemas.openxmlformats.org/officeDocument/2006/relationships/image" Target="../media/image24.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7.xml"/><Relationship Id="rId5" Type="http://schemas.openxmlformats.org/officeDocument/2006/relationships/customXml" Target="../ink/ink2.xml"/><Relationship Id="rId15" Type="http://schemas.openxmlformats.org/officeDocument/2006/relationships/customXml" Target="../ink/ink9.xml"/><Relationship Id="rId10" Type="http://schemas.openxmlformats.org/officeDocument/2006/relationships/customXml" Target="../ink/ink6.xml"/><Relationship Id="rId19" Type="http://schemas.openxmlformats.org/officeDocument/2006/relationships/customXml" Target="../ink/ink11.xml"/><Relationship Id="rId4" Type="http://schemas.openxmlformats.org/officeDocument/2006/relationships/image" Target="../media/image20.png"/><Relationship Id="rId9" Type="http://schemas.openxmlformats.org/officeDocument/2006/relationships/customXml" Target="../ink/ink5.xml"/><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1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54.189.172.13/Test/index.ph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RAILWAY AND BUS BOOKING SYSTEM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92500" lnSpcReduction="20000"/>
          </a:bodyPr>
          <a:lstStyle/>
          <a:p>
            <a:pPr algn="l"/>
            <a:r>
              <a:rPr lang="en-US" dirty="0"/>
              <a:t>DEPLOYMENT OF WEB-APPLICATION IN AWS CLOUD SERVICE</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5F06D5-3836-86E5-17E9-B526BDC84728}"/>
              </a:ext>
            </a:extLst>
          </p:cNvPr>
          <p:cNvPicPr>
            <a:picLocks noGrp="1" noChangeAspect="1"/>
          </p:cNvPicPr>
          <p:nvPr>
            <p:ph idx="1"/>
          </p:nvPr>
        </p:nvPicPr>
        <p:blipFill>
          <a:blip r:embed="rId2"/>
          <a:stretch>
            <a:fillRect/>
          </a:stretch>
        </p:blipFill>
        <p:spPr>
          <a:xfrm>
            <a:off x="126375" y="617634"/>
            <a:ext cx="11939250" cy="5351120"/>
          </a:xfrm>
        </p:spPr>
      </p:pic>
    </p:spTree>
    <p:extLst>
      <p:ext uri="{BB962C8B-B14F-4D97-AF65-F5344CB8AC3E}">
        <p14:creationId xmlns:p14="http://schemas.microsoft.com/office/powerpoint/2010/main" val="2580741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FECCBC-63E3-750F-3013-8C128A443FA4}"/>
              </a:ext>
            </a:extLst>
          </p:cNvPr>
          <p:cNvPicPr>
            <a:picLocks noGrp="1" noChangeAspect="1"/>
          </p:cNvPicPr>
          <p:nvPr>
            <p:ph idx="1"/>
          </p:nvPr>
        </p:nvPicPr>
        <p:blipFill>
          <a:blip r:embed="rId2"/>
          <a:stretch>
            <a:fillRect/>
          </a:stretch>
        </p:blipFill>
        <p:spPr>
          <a:xfrm>
            <a:off x="100814" y="554259"/>
            <a:ext cx="11990372" cy="5749482"/>
          </a:xfrm>
        </p:spPr>
      </p:pic>
    </p:spTree>
    <p:extLst>
      <p:ext uri="{BB962C8B-B14F-4D97-AF65-F5344CB8AC3E}">
        <p14:creationId xmlns:p14="http://schemas.microsoft.com/office/powerpoint/2010/main" val="1938581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3B1022-614D-FE81-AA17-DBC0559E5A77}"/>
              </a:ext>
            </a:extLst>
          </p:cNvPr>
          <p:cNvPicPr>
            <a:picLocks noGrp="1" noChangeAspect="1"/>
          </p:cNvPicPr>
          <p:nvPr>
            <p:ph idx="1"/>
          </p:nvPr>
        </p:nvPicPr>
        <p:blipFill>
          <a:blip r:embed="rId2"/>
          <a:stretch>
            <a:fillRect/>
          </a:stretch>
        </p:blipFill>
        <p:spPr>
          <a:xfrm>
            <a:off x="319597" y="386355"/>
            <a:ext cx="11592906" cy="2410111"/>
          </a:xfrm>
        </p:spPr>
      </p:pic>
      <p:pic>
        <p:nvPicPr>
          <p:cNvPr id="8" name="Picture 7">
            <a:extLst>
              <a:ext uri="{FF2B5EF4-FFF2-40B4-BE49-F238E27FC236}">
                <a16:creationId xmlns:a16="http://schemas.microsoft.com/office/drawing/2014/main" id="{62687139-BDB1-5B89-4A38-7E93BA08C251}"/>
              </a:ext>
            </a:extLst>
          </p:cNvPr>
          <p:cNvPicPr>
            <a:picLocks noChangeAspect="1"/>
          </p:cNvPicPr>
          <p:nvPr/>
        </p:nvPicPr>
        <p:blipFill>
          <a:blip r:embed="rId3"/>
          <a:stretch>
            <a:fillRect/>
          </a:stretch>
        </p:blipFill>
        <p:spPr>
          <a:xfrm>
            <a:off x="319596" y="3428999"/>
            <a:ext cx="11592906" cy="2638245"/>
          </a:xfrm>
          <a:prstGeom prst="rect">
            <a:avLst/>
          </a:prstGeom>
        </p:spPr>
      </p:pic>
    </p:spTree>
    <p:extLst>
      <p:ext uri="{BB962C8B-B14F-4D97-AF65-F5344CB8AC3E}">
        <p14:creationId xmlns:p14="http://schemas.microsoft.com/office/powerpoint/2010/main" val="3039237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24729A-0BD0-6528-9C9C-8A860E561030}"/>
              </a:ext>
            </a:extLst>
          </p:cNvPr>
          <p:cNvPicPr>
            <a:picLocks noGrp="1" noChangeAspect="1"/>
          </p:cNvPicPr>
          <p:nvPr>
            <p:ph idx="1"/>
          </p:nvPr>
        </p:nvPicPr>
        <p:blipFill>
          <a:blip r:embed="rId2"/>
          <a:stretch>
            <a:fillRect/>
          </a:stretch>
        </p:blipFill>
        <p:spPr>
          <a:xfrm>
            <a:off x="1" y="1505573"/>
            <a:ext cx="6569476" cy="2847385"/>
          </a:xfrm>
        </p:spPr>
      </p:pic>
      <p:grpSp>
        <p:nvGrpSpPr>
          <p:cNvPr id="9" name="Group 8">
            <a:extLst>
              <a:ext uri="{FF2B5EF4-FFF2-40B4-BE49-F238E27FC236}">
                <a16:creationId xmlns:a16="http://schemas.microsoft.com/office/drawing/2014/main" id="{C5114D74-42C3-0BA5-64DF-1325F260E0E0}"/>
              </a:ext>
            </a:extLst>
          </p:cNvPr>
          <p:cNvGrpSpPr/>
          <p:nvPr/>
        </p:nvGrpSpPr>
        <p:grpSpPr>
          <a:xfrm>
            <a:off x="949593" y="541353"/>
            <a:ext cx="360" cy="360"/>
            <a:chOff x="949593" y="541353"/>
            <a:chExt cx="360" cy="36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21F62BF-5999-0C62-362C-889F70335864}"/>
                    </a:ext>
                  </a:extLst>
                </p14:cNvPr>
                <p14:cNvContentPartPr/>
                <p14:nvPr/>
              </p14:nvContentPartPr>
              <p14:xfrm>
                <a:off x="949593" y="541353"/>
                <a:ext cx="360" cy="360"/>
              </p14:xfrm>
            </p:contentPart>
          </mc:Choice>
          <mc:Fallback xmlns="">
            <p:pic>
              <p:nvPicPr>
                <p:cNvPr id="7" name="Ink 6">
                  <a:extLst>
                    <a:ext uri="{FF2B5EF4-FFF2-40B4-BE49-F238E27FC236}">
                      <a16:creationId xmlns:a16="http://schemas.microsoft.com/office/drawing/2014/main" id="{521F62BF-5999-0C62-362C-889F70335864}"/>
                    </a:ext>
                  </a:extLst>
                </p:cNvPr>
                <p:cNvPicPr/>
                <p:nvPr/>
              </p:nvPicPr>
              <p:blipFill>
                <a:blip r:embed="rId4"/>
                <a:stretch>
                  <a:fillRect/>
                </a:stretch>
              </p:blipFill>
              <p:spPr>
                <a:xfrm>
                  <a:off x="940953" y="5323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4458E23-1151-721A-01C7-039617EFEAD7}"/>
                    </a:ext>
                  </a:extLst>
                </p14:cNvPr>
                <p14:cNvContentPartPr/>
                <p14:nvPr/>
              </p14:nvContentPartPr>
              <p14:xfrm>
                <a:off x="949593" y="541353"/>
                <a:ext cx="360" cy="360"/>
              </p14:xfrm>
            </p:contentPart>
          </mc:Choice>
          <mc:Fallback xmlns="">
            <p:pic>
              <p:nvPicPr>
                <p:cNvPr id="8" name="Ink 7">
                  <a:extLst>
                    <a:ext uri="{FF2B5EF4-FFF2-40B4-BE49-F238E27FC236}">
                      <a16:creationId xmlns:a16="http://schemas.microsoft.com/office/drawing/2014/main" id="{C4458E23-1151-721A-01C7-039617EFEAD7}"/>
                    </a:ext>
                  </a:extLst>
                </p:cNvPr>
                <p:cNvPicPr/>
                <p:nvPr/>
              </p:nvPicPr>
              <p:blipFill>
                <a:blip r:embed="rId4"/>
                <a:stretch>
                  <a:fillRect/>
                </a:stretch>
              </p:blipFill>
              <p:spPr>
                <a:xfrm>
                  <a:off x="940953" y="532353"/>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FF879D64-D0E0-E94A-AF4F-5F8CA32AB842}"/>
                  </a:ext>
                </a:extLst>
              </p14:cNvPr>
              <p14:cNvContentPartPr/>
              <p14:nvPr/>
            </p14:nvContentPartPr>
            <p14:xfrm>
              <a:off x="1429113" y="3799353"/>
              <a:ext cx="360" cy="360"/>
            </p14:xfrm>
          </p:contentPart>
        </mc:Choice>
        <mc:Fallback xmlns="">
          <p:pic>
            <p:nvPicPr>
              <p:cNvPr id="11" name="Ink 10">
                <a:extLst>
                  <a:ext uri="{FF2B5EF4-FFF2-40B4-BE49-F238E27FC236}">
                    <a16:creationId xmlns:a16="http://schemas.microsoft.com/office/drawing/2014/main" id="{FF879D64-D0E0-E94A-AF4F-5F8CA32AB842}"/>
                  </a:ext>
                </a:extLst>
              </p:cNvPr>
              <p:cNvPicPr/>
              <p:nvPr/>
            </p:nvPicPr>
            <p:blipFill>
              <a:blip r:embed="rId4"/>
              <a:stretch>
                <a:fillRect/>
              </a:stretch>
            </p:blipFill>
            <p:spPr>
              <a:xfrm>
                <a:off x="1420113" y="37903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8CC201CC-8C06-4CED-9F55-385A8712AE8F}"/>
                  </a:ext>
                </a:extLst>
              </p14:cNvPr>
              <p14:cNvContentPartPr/>
              <p14:nvPr/>
            </p14:nvContentPartPr>
            <p14:xfrm>
              <a:off x="2760753" y="3914553"/>
              <a:ext cx="360" cy="360"/>
            </p14:xfrm>
          </p:contentPart>
        </mc:Choice>
        <mc:Fallback xmlns="">
          <p:pic>
            <p:nvPicPr>
              <p:cNvPr id="12" name="Ink 11">
                <a:extLst>
                  <a:ext uri="{FF2B5EF4-FFF2-40B4-BE49-F238E27FC236}">
                    <a16:creationId xmlns:a16="http://schemas.microsoft.com/office/drawing/2014/main" id="{8CC201CC-8C06-4CED-9F55-385A8712AE8F}"/>
                  </a:ext>
                </a:extLst>
              </p:cNvPr>
              <p:cNvPicPr/>
              <p:nvPr/>
            </p:nvPicPr>
            <p:blipFill>
              <a:blip r:embed="rId4"/>
              <a:stretch>
                <a:fillRect/>
              </a:stretch>
            </p:blipFill>
            <p:spPr>
              <a:xfrm>
                <a:off x="2751753" y="3905913"/>
                <a:ext cx="18000" cy="18000"/>
              </a:xfrm>
              <a:prstGeom prst="rect">
                <a:avLst/>
              </a:prstGeom>
            </p:spPr>
          </p:pic>
        </mc:Fallback>
      </mc:AlternateContent>
      <p:pic>
        <p:nvPicPr>
          <p:cNvPr id="17" name="Picture 16">
            <a:extLst>
              <a:ext uri="{FF2B5EF4-FFF2-40B4-BE49-F238E27FC236}">
                <a16:creationId xmlns:a16="http://schemas.microsoft.com/office/drawing/2014/main" id="{E2AFF1C2-8E2F-2076-897D-F33709C9BE39}"/>
              </a:ext>
            </a:extLst>
          </p:cNvPr>
          <p:cNvPicPr>
            <a:picLocks noChangeAspect="1"/>
          </p:cNvPicPr>
          <p:nvPr/>
        </p:nvPicPr>
        <p:blipFill>
          <a:blip r:embed="rId8"/>
          <a:stretch>
            <a:fillRect/>
          </a:stretch>
        </p:blipFill>
        <p:spPr>
          <a:xfrm>
            <a:off x="6667491" y="333988"/>
            <a:ext cx="5448095" cy="5507519"/>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9E823F56-6454-4C7A-651F-03C351D8DC4C}"/>
                  </a:ext>
                </a:extLst>
              </p14:cNvPr>
              <p14:cNvContentPartPr/>
              <p14:nvPr/>
            </p14:nvContentPartPr>
            <p14:xfrm>
              <a:off x="7572153" y="4189953"/>
              <a:ext cx="360" cy="360"/>
            </p14:xfrm>
          </p:contentPart>
        </mc:Choice>
        <mc:Fallback xmlns="">
          <p:pic>
            <p:nvPicPr>
              <p:cNvPr id="19" name="Ink 18">
                <a:extLst>
                  <a:ext uri="{FF2B5EF4-FFF2-40B4-BE49-F238E27FC236}">
                    <a16:creationId xmlns:a16="http://schemas.microsoft.com/office/drawing/2014/main" id="{9E823F56-6454-4C7A-651F-03C351D8DC4C}"/>
                  </a:ext>
                </a:extLst>
              </p:cNvPr>
              <p:cNvPicPr/>
              <p:nvPr/>
            </p:nvPicPr>
            <p:blipFill>
              <a:blip r:embed="rId4"/>
              <a:stretch>
                <a:fillRect/>
              </a:stretch>
            </p:blipFill>
            <p:spPr>
              <a:xfrm>
                <a:off x="7563513" y="41809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33BFA808-5B3D-0E63-73D3-6E83D1885815}"/>
                  </a:ext>
                </a:extLst>
              </p14:cNvPr>
              <p14:cNvContentPartPr/>
              <p14:nvPr/>
            </p14:nvContentPartPr>
            <p14:xfrm>
              <a:off x="8388993" y="3657153"/>
              <a:ext cx="360" cy="360"/>
            </p14:xfrm>
          </p:contentPart>
        </mc:Choice>
        <mc:Fallback xmlns="">
          <p:pic>
            <p:nvPicPr>
              <p:cNvPr id="20" name="Ink 19">
                <a:extLst>
                  <a:ext uri="{FF2B5EF4-FFF2-40B4-BE49-F238E27FC236}">
                    <a16:creationId xmlns:a16="http://schemas.microsoft.com/office/drawing/2014/main" id="{33BFA808-5B3D-0E63-73D3-6E83D1885815}"/>
                  </a:ext>
                </a:extLst>
              </p:cNvPr>
              <p:cNvPicPr/>
              <p:nvPr/>
            </p:nvPicPr>
            <p:blipFill>
              <a:blip r:embed="rId4"/>
              <a:stretch>
                <a:fillRect/>
              </a:stretch>
            </p:blipFill>
            <p:spPr>
              <a:xfrm>
                <a:off x="8379993" y="36481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39ECD945-5B16-2710-356B-071280F2D363}"/>
                  </a:ext>
                </a:extLst>
              </p14:cNvPr>
              <p14:cNvContentPartPr/>
              <p14:nvPr/>
            </p14:nvContentPartPr>
            <p14:xfrm>
              <a:off x="4167273" y="1328673"/>
              <a:ext cx="942120" cy="617400"/>
            </p14:xfrm>
          </p:contentPart>
        </mc:Choice>
        <mc:Fallback xmlns="">
          <p:pic>
            <p:nvPicPr>
              <p:cNvPr id="31" name="Ink 30">
                <a:extLst>
                  <a:ext uri="{FF2B5EF4-FFF2-40B4-BE49-F238E27FC236}">
                    <a16:creationId xmlns:a16="http://schemas.microsoft.com/office/drawing/2014/main" id="{39ECD945-5B16-2710-356B-071280F2D363}"/>
                  </a:ext>
                </a:extLst>
              </p:cNvPr>
              <p:cNvPicPr/>
              <p:nvPr/>
            </p:nvPicPr>
            <p:blipFill>
              <a:blip r:embed="rId12"/>
              <a:stretch>
                <a:fillRect/>
              </a:stretch>
            </p:blipFill>
            <p:spPr>
              <a:xfrm>
                <a:off x="4158633" y="1320033"/>
                <a:ext cx="95976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8595F14D-86EE-783F-FB09-8E8856369598}"/>
                  </a:ext>
                </a:extLst>
              </p14:cNvPr>
              <p14:cNvContentPartPr/>
              <p14:nvPr/>
            </p14:nvContentPartPr>
            <p14:xfrm>
              <a:off x="6545073" y="4054593"/>
              <a:ext cx="2046240" cy="668880"/>
            </p14:xfrm>
          </p:contentPart>
        </mc:Choice>
        <mc:Fallback xmlns="">
          <p:pic>
            <p:nvPicPr>
              <p:cNvPr id="32" name="Ink 31">
                <a:extLst>
                  <a:ext uri="{FF2B5EF4-FFF2-40B4-BE49-F238E27FC236}">
                    <a16:creationId xmlns:a16="http://schemas.microsoft.com/office/drawing/2014/main" id="{8595F14D-86EE-783F-FB09-8E8856369598}"/>
                  </a:ext>
                </a:extLst>
              </p:cNvPr>
              <p:cNvPicPr/>
              <p:nvPr/>
            </p:nvPicPr>
            <p:blipFill>
              <a:blip r:embed="rId14"/>
              <a:stretch>
                <a:fillRect/>
              </a:stretch>
            </p:blipFill>
            <p:spPr>
              <a:xfrm>
                <a:off x="6536433" y="4045593"/>
                <a:ext cx="2063880" cy="686520"/>
              </a:xfrm>
              <a:prstGeom prst="rect">
                <a:avLst/>
              </a:prstGeom>
            </p:spPr>
          </p:pic>
        </mc:Fallback>
      </mc:AlternateContent>
      <p:grpSp>
        <p:nvGrpSpPr>
          <p:cNvPr id="37" name="Group 36">
            <a:extLst>
              <a:ext uri="{FF2B5EF4-FFF2-40B4-BE49-F238E27FC236}">
                <a16:creationId xmlns:a16="http://schemas.microsoft.com/office/drawing/2014/main" id="{9AEE1C8B-52B0-8B8F-CB65-916B98E89CD9}"/>
              </a:ext>
            </a:extLst>
          </p:cNvPr>
          <p:cNvGrpSpPr/>
          <p:nvPr/>
        </p:nvGrpSpPr>
        <p:grpSpPr>
          <a:xfrm>
            <a:off x="6479193" y="4012833"/>
            <a:ext cx="3826800" cy="1334520"/>
            <a:chOff x="6479193" y="4012833"/>
            <a:chExt cx="3826800" cy="1334520"/>
          </a:xfrm>
        </p:grpSpPr>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1A4781B8-5707-D97A-1D32-D5E2D116FF95}"/>
                    </a:ext>
                  </a:extLst>
                </p14:cNvPr>
                <p14:cNvContentPartPr/>
                <p14:nvPr/>
              </p14:nvContentPartPr>
              <p14:xfrm>
                <a:off x="8833953" y="4012833"/>
                <a:ext cx="1472040" cy="864360"/>
              </p14:xfrm>
            </p:contentPart>
          </mc:Choice>
          <mc:Fallback xmlns="">
            <p:pic>
              <p:nvPicPr>
                <p:cNvPr id="33" name="Ink 32">
                  <a:extLst>
                    <a:ext uri="{FF2B5EF4-FFF2-40B4-BE49-F238E27FC236}">
                      <a16:creationId xmlns:a16="http://schemas.microsoft.com/office/drawing/2014/main" id="{1A4781B8-5707-D97A-1D32-D5E2D116FF95}"/>
                    </a:ext>
                  </a:extLst>
                </p:cNvPr>
                <p:cNvPicPr/>
                <p:nvPr/>
              </p:nvPicPr>
              <p:blipFill>
                <a:blip r:embed="rId16"/>
                <a:stretch>
                  <a:fillRect/>
                </a:stretch>
              </p:blipFill>
              <p:spPr>
                <a:xfrm>
                  <a:off x="8824953" y="4004193"/>
                  <a:ext cx="1489680" cy="88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8E13B073-9A10-C58E-2354-E712E13C0B04}"/>
                    </a:ext>
                  </a:extLst>
                </p14:cNvPr>
                <p14:cNvContentPartPr/>
                <p14:nvPr/>
              </p14:nvContentPartPr>
              <p14:xfrm>
                <a:off x="6479193" y="4750833"/>
                <a:ext cx="1913400" cy="596520"/>
              </p14:xfrm>
            </p:contentPart>
          </mc:Choice>
          <mc:Fallback xmlns="">
            <p:pic>
              <p:nvPicPr>
                <p:cNvPr id="34" name="Ink 33">
                  <a:extLst>
                    <a:ext uri="{FF2B5EF4-FFF2-40B4-BE49-F238E27FC236}">
                      <a16:creationId xmlns:a16="http://schemas.microsoft.com/office/drawing/2014/main" id="{8E13B073-9A10-C58E-2354-E712E13C0B04}"/>
                    </a:ext>
                  </a:extLst>
                </p:cNvPr>
                <p:cNvPicPr/>
                <p:nvPr/>
              </p:nvPicPr>
              <p:blipFill>
                <a:blip r:embed="rId18"/>
                <a:stretch>
                  <a:fillRect/>
                </a:stretch>
              </p:blipFill>
              <p:spPr>
                <a:xfrm>
                  <a:off x="6470553" y="4742193"/>
                  <a:ext cx="193104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Ink 35">
                  <a:extLst>
                    <a:ext uri="{FF2B5EF4-FFF2-40B4-BE49-F238E27FC236}">
                      <a16:creationId xmlns:a16="http://schemas.microsoft.com/office/drawing/2014/main" id="{E97F02A3-05D7-BBFD-E332-B25BCE2BC13B}"/>
                    </a:ext>
                  </a:extLst>
                </p14:cNvPr>
                <p14:cNvContentPartPr/>
                <p14:nvPr/>
              </p14:nvContentPartPr>
              <p14:xfrm>
                <a:off x="8159673" y="4892673"/>
                <a:ext cx="53640" cy="156600"/>
              </p14:xfrm>
            </p:contentPart>
          </mc:Choice>
          <mc:Fallback xmlns="">
            <p:pic>
              <p:nvPicPr>
                <p:cNvPr id="36" name="Ink 35">
                  <a:extLst>
                    <a:ext uri="{FF2B5EF4-FFF2-40B4-BE49-F238E27FC236}">
                      <a16:creationId xmlns:a16="http://schemas.microsoft.com/office/drawing/2014/main" id="{E97F02A3-05D7-BBFD-E332-B25BCE2BC13B}"/>
                    </a:ext>
                  </a:extLst>
                </p:cNvPr>
                <p:cNvPicPr/>
                <p:nvPr/>
              </p:nvPicPr>
              <p:blipFill>
                <a:blip r:embed="rId20"/>
                <a:stretch>
                  <a:fillRect/>
                </a:stretch>
              </p:blipFill>
              <p:spPr>
                <a:xfrm>
                  <a:off x="8150673" y="4883673"/>
                  <a:ext cx="71280" cy="174240"/>
                </a:xfrm>
                <a:prstGeom prst="rect">
                  <a:avLst/>
                </a:prstGeom>
              </p:spPr>
            </p:pic>
          </mc:Fallback>
        </mc:AlternateContent>
      </p:grpSp>
    </p:spTree>
    <p:extLst>
      <p:ext uri="{BB962C8B-B14F-4D97-AF65-F5344CB8AC3E}">
        <p14:creationId xmlns:p14="http://schemas.microsoft.com/office/powerpoint/2010/main" val="2513822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2CC036-F064-2520-0AE1-F79304E3E300}"/>
              </a:ext>
            </a:extLst>
          </p:cNvPr>
          <p:cNvPicPr>
            <a:picLocks noGrp="1" noChangeAspect="1"/>
          </p:cNvPicPr>
          <p:nvPr>
            <p:ph idx="1"/>
          </p:nvPr>
        </p:nvPicPr>
        <p:blipFill>
          <a:blip r:embed="rId2"/>
          <a:stretch>
            <a:fillRect/>
          </a:stretch>
        </p:blipFill>
        <p:spPr>
          <a:xfrm>
            <a:off x="6163193" y="76247"/>
            <a:ext cx="5395534" cy="5966720"/>
          </a:xfrm>
        </p:spPr>
      </p:pic>
      <p:pic>
        <p:nvPicPr>
          <p:cNvPr id="7" name="Picture 6">
            <a:extLst>
              <a:ext uri="{FF2B5EF4-FFF2-40B4-BE49-F238E27FC236}">
                <a16:creationId xmlns:a16="http://schemas.microsoft.com/office/drawing/2014/main" id="{536A79F5-C1BE-FF22-187A-D7B136875E35}"/>
              </a:ext>
            </a:extLst>
          </p:cNvPr>
          <p:cNvPicPr>
            <a:picLocks noChangeAspect="1"/>
          </p:cNvPicPr>
          <p:nvPr/>
        </p:nvPicPr>
        <p:blipFill>
          <a:blip r:embed="rId3"/>
          <a:stretch>
            <a:fillRect/>
          </a:stretch>
        </p:blipFill>
        <p:spPr>
          <a:xfrm>
            <a:off x="158467" y="484620"/>
            <a:ext cx="6004726" cy="491300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B193F8A-B80B-B987-FD28-EC991875E95D}"/>
                  </a:ext>
                </a:extLst>
              </p14:cNvPr>
              <p14:cNvContentPartPr/>
              <p14:nvPr/>
            </p14:nvContentPartPr>
            <p14:xfrm>
              <a:off x="9070833" y="5325753"/>
              <a:ext cx="1225440" cy="565560"/>
            </p14:xfrm>
          </p:contentPart>
        </mc:Choice>
        <mc:Fallback xmlns="">
          <p:pic>
            <p:nvPicPr>
              <p:cNvPr id="8" name="Ink 7">
                <a:extLst>
                  <a:ext uri="{FF2B5EF4-FFF2-40B4-BE49-F238E27FC236}">
                    <a16:creationId xmlns:a16="http://schemas.microsoft.com/office/drawing/2014/main" id="{AB193F8A-B80B-B987-FD28-EC991875E95D}"/>
                  </a:ext>
                </a:extLst>
              </p:cNvPr>
              <p:cNvPicPr/>
              <p:nvPr/>
            </p:nvPicPr>
            <p:blipFill>
              <a:blip r:embed="rId5"/>
              <a:stretch>
                <a:fillRect/>
              </a:stretch>
            </p:blipFill>
            <p:spPr>
              <a:xfrm>
                <a:off x="9062193" y="5317113"/>
                <a:ext cx="1243080" cy="583200"/>
              </a:xfrm>
              <a:prstGeom prst="rect">
                <a:avLst/>
              </a:prstGeom>
            </p:spPr>
          </p:pic>
        </mc:Fallback>
      </mc:AlternateContent>
    </p:spTree>
    <p:extLst>
      <p:ext uri="{BB962C8B-B14F-4D97-AF65-F5344CB8AC3E}">
        <p14:creationId xmlns:p14="http://schemas.microsoft.com/office/powerpoint/2010/main" val="102376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B958-9EAD-DEF4-65C6-5CD1FA44A4F5}"/>
              </a:ext>
            </a:extLst>
          </p:cNvPr>
          <p:cNvSpPr>
            <a:spLocks noGrp="1"/>
          </p:cNvSpPr>
          <p:nvPr>
            <p:ph type="title"/>
          </p:nvPr>
        </p:nvSpPr>
        <p:spPr>
          <a:xfrm>
            <a:off x="816140" y="0"/>
            <a:ext cx="10353762" cy="1257300"/>
          </a:xfrm>
        </p:spPr>
        <p:txBody>
          <a:bodyPr/>
          <a:lstStyle/>
          <a:p>
            <a:r>
              <a:rPr lang="en-IN" dirty="0"/>
              <a:t>Window of RDP</a:t>
            </a:r>
          </a:p>
        </p:txBody>
      </p:sp>
      <p:pic>
        <p:nvPicPr>
          <p:cNvPr id="6" name="Content Placeholder 5">
            <a:extLst>
              <a:ext uri="{FF2B5EF4-FFF2-40B4-BE49-F238E27FC236}">
                <a16:creationId xmlns:a16="http://schemas.microsoft.com/office/drawing/2014/main" id="{8960F028-F887-71D5-55C7-80D9B9C35D4F}"/>
              </a:ext>
            </a:extLst>
          </p:cNvPr>
          <p:cNvPicPr>
            <a:picLocks noGrp="1" noChangeAspect="1"/>
          </p:cNvPicPr>
          <p:nvPr>
            <p:ph idx="1"/>
          </p:nvPr>
        </p:nvPicPr>
        <p:blipFill>
          <a:blip r:embed="rId2"/>
          <a:stretch>
            <a:fillRect/>
          </a:stretch>
        </p:blipFill>
        <p:spPr>
          <a:xfrm>
            <a:off x="1497700" y="1074198"/>
            <a:ext cx="9395863" cy="5285173"/>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7716BE5-E914-3898-D639-032490E587E8}"/>
                  </a:ext>
                </a:extLst>
              </p14:cNvPr>
              <p14:cNvContentPartPr/>
              <p14:nvPr/>
            </p14:nvContentPartPr>
            <p14:xfrm>
              <a:off x="2085753" y="2511993"/>
              <a:ext cx="360" cy="360"/>
            </p14:xfrm>
          </p:contentPart>
        </mc:Choice>
        <mc:Fallback xmlns="">
          <p:pic>
            <p:nvPicPr>
              <p:cNvPr id="4" name="Ink 3">
                <a:extLst>
                  <a:ext uri="{FF2B5EF4-FFF2-40B4-BE49-F238E27FC236}">
                    <a16:creationId xmlns:a16="http://schemas.microsoft.com/office/drawing/2014/main" id="{17716BE5-E914-3898-D639-032490E587E8}"/>
                  </a:ext>
                </a:extLst>
              </p:cNvPr>
              <p:cNvPicPr/>
              <p:nvPr/>
            </p:nvPicPr>
            <p:blipFill>
              <a:blip r:embed="rId4"/>
              <a:stretch>
                <a:fillRect/>
              </a:stretch>
            </p:blipFill>
            <p:spPr>
              <a:xfrm>
                <a:off x="2077113" y="2503353"/>
                <a:ext cx="18000" cy="18000"/>
              </a:xfrm>
              <a:prstGeom prst="rect">
                <a:avLst/>
              </a:prstGeom>
            </p:spPr>
          </p:pic>
        </mc:Fallback>
      </mc:AlternateContent>
    </p:spTree>
    <p:extLst>
      <p:ext uri="{BB962C8B-B14F-4D97-AF65-F5344CB8AC3E}">
        <p14:creationId xmlns:p14="http://schemas.microsoft.com/office/powerpoint/2010/main" val="3917660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9C6A-93E5-9913-20B8-810D5551DC50}"/>
              </a:ext>
            </a:extLst>
          </p:cNvPr>
          <p:cNvSpPr>
            <a:spLocks noGrp="1"/>
          </p:cNvSpPr>
          <p:nvPr>
            <p:ph type="title"/>
          </p:nvPr>
        </p:nvSpPr>
        <p:spPr>
          <a:xfrm>
            <a:off x="913795" y="227860"/>
            <a:ext cx="10353762" cy="1257300"/>
          </a:xfrm>
        </p:spPr>
        <p:txBody>
          <a:bodyPr/>
          <a:lstStyle/>
          <a:p>
            <a:r>
              <a:rPr lang="en-IN" dirty="0"/>
              <a:t>Installation of </a:t>
            </a:r>
            <a:r>
              <a:rPr lang="en-IN" dirty="0" err="1"/>
              <a:t>Xampp</a:t>
            </a:r>
            <a:r>
              <a:rPr lang="en-IN" dirty="0"/>
              <a:t> In RDP</a:t>
            </a:r>
          </a:p>
        </p:txBody>
      </p:sp>
      <p:pic>
        <p:nvPicPr>
          <p:cNvPr id="13" name="Picture 12">
            <a:extLst>
              <a:ext uri="{FF2B5EF4-FFF2-40B4-BE49-F238E27FC236}">
                <a16:creationId xmlns:a16="http://schemas.microsoft.com/office/drawing/2014/main" id="{7ADB1357-C5DE-462C-DD0E-265AA660EB6E}"/>
              </a:ext>
            </a:extLst>
          </p:cNvPr>
          <p:cNvPicPr>
            <a:picLocks noChangeAspect="1"/>
          </p:cNvPicPr>
          <p:nvPr/>
        </p:nvPicPr>
        <p:blipFill>
          <a:blip r:embed="rId2"/>
          <a:stretch>
            <a:fillRect/>
          </a:stretch>
        </p:blipFill>
        <p:spPr>
          <a:xfrm>
            <a:off x="5941499" y="1296139"/>
            <a:ext cx="6148056" cy="5334001"/>
          </a:xfrm>
          <a:prstGeom prst="rect">
            <a:avLst/>
          </a:prstGeom>
        </p:spPr>
      </p:pic>
      <p:pic>
        <p:nvPicPr>
          <p:cNvPr id="17" name="Picture 16">
            <a:extLst>
              <a:ext uri="{FF2B5EF4-FFF2-40B4-BE49-F238E27FC236}">
                <a16:creationId xmlns:a16="http://schemas.microsoft.com/office/drawing/2014/main" id="{516B1C16-B185-1654-DDEC-E428773D9E41}"/>
              </a:ext>
            </a:extLst>
          </p:cNvPr>
          <p:cNvPicPr>
            <a:picLocks noChangeAspect="1"/>
          </p:cNvPicPr>
          <p:nvPr/>
        </p:nvPicPr>
        <p:blipFill>
          <a:blip r:embed="rId3"/>
          <a:stretch>
            <a:fillRect/>
          </a:stretch>
        </p:blipFill>
        <p:spPr>
          <a:xfrm>
            <a:off x="102445" y="1311692"/>
            <a:ext cx="5743689" cy="5334000"/>
          </a:xfrm>
          <a:prstGeom prst="rect">
            <a:avLst/>
          </a:prstGeom>
        </p:spPr>
      </p:pic>
    </p:spTree>
    <p:extLst>
      <p:ext uri="{BB962C8B-B14F-4D97-AF65-F5344CB8AC3E}">
        <p14:creationId xmlns:p14="http://schemas.microsoft.com/office/powerpoint/2010/main" val="104533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A072-FCAE-D725-0FF4-B5548501F4D4}"/>
              </a:ext>
            </a:extLst>
          </p:cNvPr>
          <p:cNvSpPr>
            <a:spLocks noGrp="1"/>
          </p:cNvSpPr>
          <p:nvPr>
            <p:ph type="title"/>
          </p:nvPr>
        </p:nvSpPr>
        <p:spPr>
          <a:xfrm>
            <a:off x="842774" y="0"/>
            <a:ext cx="10353762" cy="1257300"/>
          </a:xfrm>
        </p:spPr>
        <p:txBody>
          <a:bodyPr/>
          <a:lstStyle/>
          <a:p>
            <a:r>
              <a:rPr lang="en-IN" dirty="0"/>
              <a:t>Configuration of Apache </a:t>
            </a:r>
          </a:p>
        </p:txBody>
      </p:sp>
      <p:pic>
        <p:nvPicPr>
          <p:cNvPr id="6" name="Picture 5">
            <a:extLst>
              <a:ext uri="{FF2B5EF4-FFF2-40B4-BE49-F238E27FC236}">
                <a16:creationId xmlns:a16="http://schemas.microsoft.com/office/drawing/2014/main" id="{C2123D80-0E7C-64CB-AE35-7709FCCDC840}"/>
              </a:ext>
            </a:extLst>
          </p:cNvPr>
          <p:cNvPicPr>
            <a:picLocks noChangeAspect="1"/>
          </p:cNvPicPr>
          <p:nvPr/>
        </p:nvPicPr>
        <p:blipFill>
          <a:blip r:embed="rId2"/>
          <a:stretch>
            <a:fillRect/>
          </a:stretch>
        </p:blipFill>
        <p:spPr>
          <a:xfrm>
            <a:off x="3183184" y="1051818"/>
            <a:ext cx="5672942" cy="5650637"/>
          </a:xfrm>
          <a:prstGeom prst="rect">
            <a:avLst/>
          </a:prstGeom>
        </p:spPr>
      </p:pic>
      <p:sp>
        <p:nvSpPr>
          <p:cNvPr id="9" name="TextBox 8">
            <a:extLst>
              <a:ext uri="{FF2B5EF4-FFF2-40B4-BE49-F238E27FC236}">
                <a16:creationId xmlns:a16="http://schemas.microsoft.com/office/drawing/2014/main" id="{23878C13-9D59-2C1C-C626-EB4421A4F55C}"/>
              </a:ext>
            </a:extLst>
          </p:cNvPr>
          <p:cNvSpPr txBox="1"/>
          <p:nvPr/>
        </p:nvSpPr>
        <p:spPr>
          <a:xfrm>
            <a:off x="9072979" y="3861786"/>
            <a:ext cx="2787588" cy="2031325"/>
          </a:xfrm>
          <a:prstGeom prst="rect">
            <a:avLst/>
          </a:prstGeom>
          <a:noFill/>
        </p:spPr>
        <p:txBody>
          <a:bodyPr wrap="square" rtlCol="0">
            <a:spAutoFit/>
          </a:bodyPr>
          <a:lstStyle/>
          <a:p>
            <a:r>
              <a:rPr lang="en-IN" dirty="0"/>
              <a:t>“Required all  granted ” helps to manually connect </a:t>
            </a:r>
            <a:r>
              <a:rPr lang="en-IN" dirty="0" err="1"/>
              <a:t>db</a:t>
            </a:r>
            <a:r>
              <a:rPr lang="en-IN" dirty="0"/>
              <a:t> in local machine instead of RDC to deploy the table in </a:t>
            </a:r>
            <a:r>
              <a:rPr lang="en-IN" dirty="0" err="1"/>
              <a:t>Xampp</a:t>
            </a:r>
            <a:r>
              <a:rPr lang="en-IN" dirty="0"/>
              <a:t> server where we are make useable in both interface.</a:t>
            </a:r>
          </a:p>
        </p:txBody>
      </p:sp>
    </p:spTree>
    <p:extLst>
      <p:ext uri="{BB962C8B-B14F-4D97-AF65-F5344CB8AC3E}">
        <p14:creationId xmlns:p14="http://schemas.microsoft.com/office/powerpoint/2010/main" val="314920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F45408-1F1E-D0B5-3958-9672CEA13FF5}"/>
              </a:ext>
            </a:extLst>
          </p:cNvPr>
          <p:cNvPicPr>
            <a:picLocks noGrp="1" noChangeAspect="1"/>
          </p:cNvPicPr>
          <p:nvPr>
            <p:ph idx="1"/>
          </p:nvPr>
        </p:nvPicPr>
        <p:blipFill>
          <a:blip r:embed="rId2"/>
          <a:stretch>
            <a:fillRect/>
          </a:stretch>
        </p:blipFill>
        <p:spPr>
          <a:xfrm>
            <a:off x="312062" y="380446"/>
            <a:ext cx="5720270" cy="3118048"/>
          </a:xfrm>
        </p:spPr>
      </p:pic>
      <p:pic>
        <p:nvPicPr>
          <p:cNvPr id="7" name="Picture 6">
            <a:extLst>
              <a:ext uri="{FF2B5EF4-FFF2-40B4-BE49-F238E27FC236}">
                <a16:creationId xmlns:a16="http://schemas.microsoft.com/office/drawing/2014/main" id="{826F5E88-F954-99CF-74F5-5FB45919D110}"/>
              </a:ext>
            </a:extLst>
          </p:cNvPr>
          <p:cNvPicPr>
            <a:picLocks noChangeAspect="1"/>
          </p:cNvPicPr>
          <p:nvPr/>
        </p:nvPicPr>
        <p:blipFill>
          <a:blip r:embed="rId3"/>
          <a:stretch>
            <a:fillRect/>
          </a:stretch>
        </p:blipFill>
        <p:spPr>
          <a:xfrm>
            <a:off x="6434877" y="420232"/>
            <a:ext cx="5572125" cy="3038475"/>
          </a:xfrm>
          <a:prstGeom prst="rect">
            <a:avLst/>
          </a:prstGeom>
        </p:spPr>
      </p:pic>
      <p:pic>
        <p:nvPicPr>
          <p:cNvPr id="9" name="Picture 8">
            <a:extLst>
              <a:ext uri="{FF2B5EF4-FFF2-40B4-BE49-F238E27FC236}">
                <a16:creationId xmlns:a16="http://schemas.microsoft.com/office/drawing/2014/main" id="{0EB7DC04-E5A6-31D0-DA95-F82CB729D9F9}"/>
              </a:ext>
            </a:extLst>
          </p:cNvPr>
          <p:cNvPicPr>
            <a:picLocks noChangeAspect="1"/>
          </p:cNvPicPr>
          <p:nvPr/>
        </p:nvPicPr>
        <p:blipFill>
          <a:blip r:embed="rId4"/>
          <a:stretch>
            <a:fillRect/>
          </a:stretch>
        </p:blipFill>
        <p:spPr>
          <a:xfrm>
            <a:off x="1314913" y="3734816"/>
            <a:ext cx="4324350" cy="2847975"/>
          </a:xfrm>
          <a:prstGeom prst="rect">
            <a:avLst/>
          </a:prstGeom>
        </p:spPr>
      </p:pic>
      <p:pic>
        <p:nvPicPr>
          <p:cNvPr id="11" name="Picture 10">
            <a:extLst>
              <a:ext uri="{FF2B5EF4-FFF2-40B4-BE49-F238E27FC236}">
                <a16:creationId xmlns:a16="http://schemas.microsoft.com/office/drawing/2014/main" id="{1F175196-4528-F875-CF2E-1A322221575D}"/>
              </a:ext>
            </a:extLst>
          </p:cNvPr>
          <p:cNvPicPr>
            <a:picLocks noChangeAspect="1"/>
          </p:cNvPicPr>
          <p:nvPr/>
        </p:nvPicPr>
        <p:blipFill>
          <a:blip r:embed="rId5"/>
          <a:stretch>
            <a:fillRect/>
          </a:stretch>
        </p:blipFill>
        <p:spPr>
          <a:xfrm>
            <a:off x="6926795" y="3578695"/>
            <a:ext cx="4306232" cy="3160219"/>
          </a:xfrm>
          <a:prstGeom prst="rect">
            <a:avLst/>
          </a:prstGeom>
        </p:spPr>
      </p:pic>
      <p:sp>
        <p:nvSpPr>
          <p:cNvPr id="12" name="TextBox 11">
            <a:extLst>
              <a:ext uri="{FF2B5EF4-FFF2-40B4-BE49-F238E27FC236}">
                <a16:creationId xmlns:a16="http://schemas.microsoft.com/office/drawing/2014/main" id="{07282585-79C7-ED4E-44EC-19704B69434D}"/>
              </a:ext>
            </a:extLst>
          </p:cNvPr>
          <p:cNvSpPr txBox="1"/>
          <p:nvPr/>
        </p:nvSpPr>
        <p:spPr>
          <a:xfrm flipH="1">
            <a:off x="5864464" y="4580878"/>
            <a:ext cx="1140825" cy="646331"/>
          </a:xfrm>
          <a:prstGeom prst="rect">
            <a:avLst/>
          </a:prstGeom>
          <a:noFill/>
        </p:spPr>
        <p:txBody>
          <a:bodyPr wrap="square" rtlCol="0">
            <a:spAutoFit/>
          </a:bodyPr>
          <a:lstStyle/>
          <a:p>
            <a:r>
              <a:rPr lang="en-IN" dirty="0"/>
              <a:t>Loading of  files </a:t>
            </a:r>
          </a:p>
        </p:txBody>
      </p:sp>
    </p:spTree>
    <p:extLst>
      <p:ext uri="{BB962C8B-B14F-4D97-AF65-F5344CB8AC3E}">
        <p14:creationId xmlns:p14="http://schemas.microsoft.com/office/powerpoint/2010/main" val="2808100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916B-811F-72AA-BC89-23C9E5F4ECB2}"/>
              </a:ext>
            </a:extLst>
          </p:cNvPr>
          <p:cNvSpPr>
            <a:spLocks noGrp="1"/>
          </p:cNvSpPr>
          <p:nvPr>
            <p:ph type="title"/>
          </p:nvPr>
        </p:nvSpPr>
        <p:spPr>
          <a:xfrm>
            <a:off x="919119" y="224570"/>
            <a:ext cx="10353762" cy="1257300"/>
          </a:xfrm>
        </p:spPr>
        <p:txBody>
          <a:bodyPr/>
          <a:lstStyle/>
          <a:p>
            <a:r>
              <a:rPr lang="en-IN" dirty="0"/>
              <a:t>Firewall setting in RDC</a:t>
            </a:r>
          </a:p>
        </p:txBody>
      </p:sp>
      <p:pic>
        <p:nvPicPr>
          <p:cNvPr id="5" name="Content Placeholder 4">
            <a:extLst>
              <a:ext uri="{FF2B5EF4-FFF2-40B4-BE49-F238E27FC236}">
                <a16:creationId xmlns:a16="http://schemas.microsoft.com/office/drawing/2014/main" id="{93910FD9-EB1C-B436-B126-E6217528ECA5}"/>
              </a:ext>
            </a:extLst>
          </p:cNvPr>
          <p:cNvPicPr>
            <a:picLocks noGrp="1" noChangeAspect="1"/>
          </p:cNvPicPr>
          <p:nvPr>
            <p:ph idx="1"/>
          </p:nvPr>
        </p:nvPicPr>
        <p:blipFill>
          <a:blip r:embed="rId2"/>
          <a:stretch>
            <a:fillRect/>
          </a:stretch>
        </p:blipFill>
        <p:spPr>
          <a:xfrm>
            <a:off x="1547996" y="1250320"/>
            <a:ext cx="9243966" cy="2356999"/>
          </a:xfrm>
        </p:spPr>
      </p:pic>
      <p:sp>
        <p:nvSpPr>
          <p:cNvPr id="6" name="TextBox 5">
            <a:extLst>
              <a:ext uri="{FF2B5EF4-FFF2-40B4-BE49-F238E27FC236}">
                <a16:creationId xmlns:a16="http://schemas.microsoft.com/office/drawing/2014/main" id="{4404CF2C-93CE-9662-9215-B6E2AD740B5C}"/>
              </a:ext>
            </a:extLst>
          </p:cNvPr>
          <p:cNvSpPr txBox="1"/>
          <p:nvPr/>
        </p:nvSpPr>
        <p:spPr>
          <a:xfrm>
            <a:off x="3169327" y="5925234"/>
            <a:ext cx="6001305" cy="646331"/>
          </a:xfrm>
          <a:prstGeom prst="rect">
            <a:avLst/>
          </a:prstGeom>
          <a:noFill/>
        </p:spPr>
        <p:txBody>
          <a:bodyPr wrap="square" rtlCol="0">
            <a:spAutoFit/>
          </a:bodyPr>
          <a:lstStyle/>
          <a:p>
            <a:r>
              <a:rPr lang="en-IN" dirty="0"/>
              <a:t>Enabling access of All ports and All programs to deploy the web application in both Inbound Rules and </a:t>
            </a:r>
            <a:r>
              <a:rPr lang="en-IN" dirty="0" err="1"/>
              <a:t>Outboud</a:t>
            </a:r>
            <a:r>
              <a:rPr lang="en-IN" dirty="0"/>
              <a:t> Rules</a:t>
            </a:r>
          </a:p>
        </p:txBody>
      </p:sp>
      <p:pic>
        <p:nvPicPr>
          <p:cNvPr id="8" name="Picture 7">
            <a:extLst>
              <a:ext uri="{FF2B5EF4-FFF2-40B4-BE49-F238E27FC236}">
                <a16:creationId xmlns:a16="http://schemas.microsoft.com/office/drawing/2014/main" id="{F6559FF7-E9F6-99BB-86E2-04AFA49ADC19}"/>
              </a:ext>
            </a:extLst>
          </p:cNvPr>
          <p:cNvPicPr>
            <a:picLocks noChangeAspect="1"/>
          </p:cNvPicPr>
          <p:nvPr/>
        </p:nvPicPr>
        <p:blipFill>
          <a:blip r:embed="rId3"/>
          <a:stretch>
            <a:fillRect/>
          </a:stretch>
        </p:blipFill>
        <p:spPr>
          <a:xfrm>
            <a:off x="1491449" y="3810777"/>
            <a:ext cx="9499106" cy="1569091"/>
          </a:xfrm>
          <a:prstGeom prst="rect">
            <a:avLst/>
          </a:prstGeom>
        </p:spPr>
      </p:pic>
    </p:spTree>
    <p:extLst>
      <p:ext uri="{BB962C8B-B14F-4D97-AF65-F5344CB8AC3E}">
        <p14:creationId xmlns:p14="http://schemas.microsoft.com/office/powerpoint/2010/main" val="221850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Presented By</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r>
              <a:rPr lang="en-US" sz="2400" dirty="0" err="1"/>
              <a:t>B.Praveen</a:t>
            </a:r>
            <a:r>
              <a:rPr lang="en-US" sz="2400" dirty="0"/>
              <a:t> 19BCE7421</a:t>
            </a:r>
          </a:p>
          <a:p>
            <a:r>
              <a:rPr lang="en-US" sz="2400" dirty="0"/>
              <a:t>VSVM </a:t>
            </a:r>
            <a:r>
              <a:rPr lang="en-US" sz="2400" dirty="0" err="1"/>
              <a:t>Praneeth</a:t>
            </a:r>
            <a:r>
              <a:rPr lang="en-US" sz="2400" dirty="0"/>
              <a:t> 19BCE7449</a:t>
            </a:r>
          </a:p>
          <a:p>
            <a:r>
              <a:rPr lang="en-US" sz="2400" dirty="0" err="1"/>
              <a:t>Anoohya</a:t>
            </a:r>
            <a:r>
              <a:rPr lang="en-US" sz="2400" dirty="0"/>
              <a:t> N 19BCE7530</a:t>
            </a:r>
          </a:p>
          <a:p>
            <a:r>
              <a:rPr lang="en-US" sz="2400" dirty="0"/>
              <a:t>Hemant K Rathore 19BCE7472</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9908-C888-F733-AAF7-C6C6003FC275}"/>
              </a:ext>
            </a:extLst>
          </p:cNvPr>
          <p:cNvSpPr>
            <a:spLocks noGrp="1"/>
          </p:cNvSpPr>
          <p:nvPr>
            <p:ph type="title"/>
          </p:nvPr>
        </p:nvSpPr>
        <p:spPr/>
        <p:txBody>
          <a:bodyPr/>
          <a:lstStyle/>
          <a:p>
            <a:r>
              <a:rPr lang="en-IN" dirty="0"/>
              <a:t>Back to EC2  in Local Machine</a:t>
            </a:r>
          </a:p>
        </p:txBody>
      </p:sp>
      <p:pic>
        <p:nvPicPr>
          <p:cNvPr id="9" name="Content Placeholder 8">
            <a:extLst>
              <a:ext uri="{FF2B5EF4-FFF2-40B4-BE49-F238E27FC236}">
                <a16:creationId xmlns:a16="http://schemas.microsoft.com/office/drawing/2014/main" id="{CB76FB7C-28FC-03E0-23CA-CBB7F5661A1B}"/>
              </a:ext>
            </a:extLst>
          </p:cNvPr>
          <p:cNvPicPr>
            <a:picLocks noGrp="1" noChangeAspect="1"/>
          </p:cNvPicPr>
          <p:nvPr>
            <p:ph idx="1"/>
          </p:nvPr>
        </p:nvPicPr>
        <p:blipFill>
          <a:blip r:embed="rId2"/>
          <a:stretch>
            <a:fillRect/>
          </a:stretch>
        </p:blipFill>
        <p:spPr>
          <a:xfrm>
            <a:off x="319197" y="1866900"/>
            <a:ext cx="5776803" cy="4116650"/>
          </a:xfr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0183FBA-4BE1-CABB-BF02-DD05DC222F2A}"/>
                  </a:ext>
                </a:extLst>
              </p14:cNvPr>
              <p14:cNvContentPartPr/>
              <p14:nvPr/>
            </p14:nvContentPartPr>
            <p14:xfrm>
              <a:off x="4695753" y="2504433"/>
              <a:ext cx="360" cy="360"/>
            </p14:xfrm>
          </p:contentPart>
        </mc:Choice>
        <mc:Fallback xmlns="">
          <p:pic>
            <p:nvPicPr>
              <p:cNvPr id="11" name="Ink 10">
                <a:extLst>
                  <a:ext uri="{FF2B5EF4-FFF2-40B4-BE49-F238E27FC236}">
                    <a16:creationId xmlns:a16="http://schemas.microsoft.com/office/drawing/2014/main" id="{60183FBA-4BE1-CABB-BF02-DD05DC222F2A}"/>
                  </a:ext>
                </a:extLst>
              </p:cNvPr>
              <p:cNvPicPr/>
              <p:nvPr/>
            </p:nvPicPr>
            <p:blipFill>
              <a:blip r:embed="rId4"/>
              <a:stretch>
                <a:fillRect/>
              </a:stretch>
            </p:blipFill>
            <p:spPr>
              <a:xfrm>
                <a:off x="4687113" y="24954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51C893ED-A420-2F81-C482-5F426A9BBEEA}"/>
                  </a:ext>
                </a:extLst>
              </p14:cNvPr>
              <p14:cNvContentPartPr/>
              <p14:nvPr/>
            </p14:nvContentPartPr>
            <p14:xfrm>
              <a:off x="4277433" y="2509833"/>
              <a:ext cx="1299240" cy="685440"/>
            </p14:xfrm>
          </p:contentPart>
        </mc:Choice>
        <mc:Fallback xmlns="">
          <p:pic>
            <p:nvPicPr>
              <p:cNvPr id="12" name="Ink 11">
                <a:extLst>
                  <a:ext uri="{FF2B5EF4-FFF2-40B4-BE49-F238E27FC236}">
                    <a16:creationId xmlns:a16="http://schemas.microsoft.com/office/drawing/2014/main" id="{51C893ED-A420-2F81-C482-5F426A9BBEEA}"/>
                  </a:ext>
                </a:extLst>
              </p:cNvPr>
              <p:cNvPicPr/>
              <p:nvPr/>
            </p:nvPicPr>
            <p:blipFill>
              <a:blip r:embed="rId6"/>
              <a:stretch>
                <a:fillRect/>
              </a:stretch>
            </p:blipFill>
            <p:spPr>
              <a:xfrm>
                <a:off x="4268433" y="2500833"/>
                <a:ext cx="131688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3054CD04-9B4A-85B1-8CAF-076C66C663B8}"/>
                  </a:ext>
                </a:extLst>
              </p14:cNvPr>
              <p14:cNvContentPartPr/>
              <p14:nvPr/>
            </p14:nvContentPartPr>
            <p14:xfrm>
              <a:off x="6968793" y="2600553"/>
              <a:ext cx="360" cy="360"/>
            </p14:xfrm>
          </p:contentPart>
        </mc:Choice>
        <mc:Fallback xmlns="">
          <p:pic>
            <p:nvPicPr>
              <p:cNvPr id="13" name="Ink 12">
                <a:extLst>
                  <a:ext uri="{FF2B5EF4-FFF2-40B4-BE49-F238E27FC236}">
                    <a16:creationId xmlns:a16="http://schemas.microsoft.com/office/drawing/2014/main" id="{3054CD04-9B4A-85B1-8CAF-076C66C663B8}"/>
                  </a:ext>
                </a:extLst>
              </p:cNvPr>
              <p:cNvPicPr/>
              <p:nvPr/>
            </p:nvPicPr>
            <p:blipFill>
              <a:blip r:embed="rId4"/>
              <a:stretch>
                <a:fillRect/>
              </a:stretch>
            </p:blipFill>
            <p:spPr>
              <a:xfrm>
                <a:off x="6959793" y="2591913"/>
                <a:ext cx="18000" cy="18000"/>
              </a:xfrm>
              <a:prstGeom prst="rect">
                <a:avLst/>
              </a:prstGeom>
            </p:spPr>
          </p:pic>
        </mc:Fallback>
      </mc:AlternateContent>
      <p:pic>
        <p:nvPicPr>
          <p:cNvPr id="17" name="Picture 16">
            <a:extLst>
              <a:ext uri="{FF2B5EF4-FFF2-40B4-BE49-F238E27FC236}">
                <a16:creationId xmlns:a16="http://schemas.microsoft.com/office/drawing/2014/main" id="{75F3B2A7-AD3B-DD2F-713F-20CC450C5886}"/>
              </a:ext>
            </a:extLst>
          </p:cNvPr>
          <p:cNvPicPr>
            <a:picLocks noChangeAspect="1"/>
          </p:cNvPicPr>
          <p:nvPr/>
        </p:nvPicPr>
        <p:blipFill>
          <a:blip r:embed="rId8"/>
          <a:stretch>
            <a:fillRect/>
          </a:stretch>
        </p:blipFill>
        <p:spPr>
          <a:xfrm>
            <a:off x="6462819" y="1980645"/>
            <a:ext cx="5219700" cy="3695700"/>
          </a:xfrm>
          <a:prstGeom prst="rect">
            <a:avLst/>
          </a:prstGeom>
        </p:spPr>
      </p:pic>
    </p:spTree>
    <p:extLst>
      <p:ext uri="{BB962C8B-B14F-4D97-AF65-F5344CB8AC3E}">
        <p14:creationId xmlns:p14="http://schemas.microsoft.com/office/powerpoint/2010/main" val="965887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C8F7D-F457-BACC-6050-241C7E6B1AA5}"/>
              </a:ext>
            </a:extLst>
          </p:cNvPr>
          <p:cNvSpPr>
            <a:spLocks noGrp="1"/>
          </p:cNvSpPr>
          <p:nvPr>
            <p:ph type="title"/>
          </p:nvPr>
        </p:nvSpPr>
        <p:spPr/>
        <p:txBody>
          <a:bodyPr>
            <a:normAutofit fontScale="90000"/>
          </a:bodyPr>
          <a:lstStyle/>
          <a:p>
            <a:r>
              <a:rPr lang="en-IN" dirty="0"/>
              <a:t>Opening Home page  and phpMyAdmin of Web Application</a:t>
            </a:r>
          </a:p>
        </p:txBody>
      </p:sp>
      <p:pic>
        <p:nvPicPr>
          <p:cNvPr id="5" name="Content Placeholder 4">
            <a:extLst>
              <a:ext uri="{FF2B5EF4-FFF2-40B4-BE49-F238E27FC236}">
                <a16:creationId xmlns:a16="http://schemas.microsoft.com/office/drawing/2014/main" id="{65DBBCE6-D6C9-0FFA-C555-6C3DB78F0E15}"/>
              </a:ext>
            </a:extLst>
          </p:cNvPr>
          <p:cNvPicPr>
            <a:picLocks noGrp="1" noChangeAspect="1"/>
          </p:cNvPicPr>
          <p:nvPr>
            <p:ph idx="1"/>
          </p:nvPr>
        </p:nvPicPr>
        <p:blipFill>
          <a:blip r:embed="rId2"/>
          <a:stretch>
            <a:fillRect/>
          </a:stretch>
        </p:blipFill>
        <p:spPr>
          <a:xfrm>
            <a:off x="2137356" y="1952162"/>
            <a:ext cx="7906639" cy="4662255"/>
          </a:xfrm>
        </p:spPr>
      </p:pic>
    </p:spTree>
    <p:extLst>
      <p:ext uri="{BB962C8B-B14F-4D97-AF65-F5344CB8AC3E}">
        <p14:creationId xmlns:p14="http://schemas.microsoft.com/office/powerpoint/2010/main" val="2383167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7B3F-EC80-3C09-8407-2953AE9C2DEB}"/>
              </a:ext>
            </a:extLst>
          </p:cNvPr>
          <p:cNvSpPr>
            <a:spLocks noGrp="1"/>
          </p:cNvSpPr>
          <p:nvPr>
            <p:ph type="title"/>
          </p:nvPr>
        </p:nvSpPr>
        <p:spPr>
          <a:xfrm>
            <a:off x="914356" y="130206"/>
            <a:ext cx="10353762" cy="1257300"/>
          </a:xfrm>
        </p:spPr>
        <p:txBody>
          <a:bodyPr/>
          <a:lstStyle/>
          <a:p>
            <a:r>
              <a:rPr lang="en-IN" dirty="0"/>
              <a:t>Home Page of the Application</a:t>
            </a:r>
          </a:p>
        </p:txBody>
      </p:sp>
      <p:pic>
        <p:nvPicPr>
          <p:cNvPr id="5" name="Content Placeholder 4">
            <a:extLst>
              <a:ext uri="{FF2B5EF4-FFF2-40B4-BE49-F238E27FC236}">
                <a16:creationId xmlns:a16="http://schemas.microsoft.com/office/drawing/2014/main" id="{EB6A795E-4814-406A-9163-F3A42A27166B}"/>
              </a:ext>
            </a:extLst>
          </p:cNvPr>
          <p:cNvPicPr>
            <a:picLocks noGrp="1" noChangeAspect="1"/>
          </p:cNvPicPr>
          <p:nvPr>
            <p:ph idx="1"/>
          </p:nvPr>
        </p:nvPicPr>
        <p:blipFill>
          <a:blip r:embed="rId2"/>
          <a:stretch>
            <a:fillRect/>
          </a:stretch>
        </p:blipFill>
        <p:spPr>
          <a:xfrm>
            <a:off x="1145219" y="1111583"/>
            <a:ext cx="9723963" cy="5469729"/>
          </a:xfrm>
        </p:spPr>
      </p:pic>
    </p:spTree>
    <p:extLst>
      <p:ext uri="{BB962C8B-B14F-4D97-AF65-F5344CB8AC3E}">
        <p14:creationId xmlns:p14="http://schemas.microsoft.com/office/powerpoint/2010/main" val="838040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215F-682F-E316-9BFA-A227AF02C1C0}"/>
              </a:ext>
            </a:extLst>
          </p:cNvPr>
          <p:cNvSpPr>
            <a:spLocks noGrp="1"/>
          </p:cNvSpPr>
          <p:nvPr>
            <p:ph type="title"/>
          </p:nvPr>
        </p:nvSpPr>
        <p:spPr/>
        <p:txBody>
          <a:bodyPr/>
          <a:lstStyle/>
          <a:p>
            <a:r>
              <a:rPr lang="en-IN" dirty="0"/>
              <a:t>Accessing phpMyAdmin page</a:t>
            </a:r>
          </a:p>
        </p:txBody>
      </p:sp>
      <p:pic>
        <p:nvPicPr>
          <p:cNvPr id="5" name="Content Placeholder 4">
            <a:extLst>
              <a:ext uri="{FF2B5EF4-FFF2-40B4-BE49-F238E27FC236}">
                <a16:creationId xmlns:a16="http://schemas.microsoft.com/office/drawing/2014/main" id="{9F46D493-DA84-F5D2-34B7-6A904BC5E574}"/>
              </a:ext>
            </a:extLst>
          </p:cNvPr>
          <p:cNvPicPr>
            <a:picLocks noGrp="1" noChangeAspect="1"/>
          </p:cNvPicPr>
          <p:nvPr>
            <p:ph idx="1"/>
          </p:nvPr>
        </p:nvPicPr>
        <p:blipFill>
          <a:blip r:embed="rId2"/>
          <a:stretch>
            <a:fillRect/>
          </a:stretch>
        </p:blipFill>
        <p:spPr>
          <a:xfrm>
            <a:off x="1738312" y="2647950"/>
            <a:ext cx="8705850" cy="2571750"/>
          </a:xfrm>
        </p:spPr>
      </p:pic>
    </p:spTree>
    <p:extLst>
      <p:ext uri="{BB962C8B-B14F-4D97-AF65-F5344CB8AC3E}">
        <p14:creationId xmlns:p14="http://schemas.microsoft.com/office/powerpoint/2010/main" val="2561963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7E11-F11B-F29F-F769-E2B5FE9270A3}"/>
              </a:ext>
            </a:extLst>
          </p:cNvPr>
          <p:cNvSpPr>
            <a:spLocks noGrp="1"/>
          </p:cNvSpPr>
          <p:nvPr>
            <p:ph type="title"/>
          </p:nvPr>
        </p:nvSpPr>
        <p:spPr>
          <a:xfrm>
            <a:off x="919119" y="209988"/>
            <a:ext cx="10353762" cy="1257300"/>
          </a:xfrm>
        </p:spPr>
        <p:txBody>
          <a:bodyPr/>
          <a:lstStyle/>
          <a:p>
            <a:r>
              <a:rPr lang="en-IN" dirty="0"/>
              <a:t>phpMyAdmin Page</a:t>
            </a:r>
          </a:p>
        </p:txBody>
      </p:sp>
      <p:pic>
        <p:nvPicPr>
          <p:cNvPr id="5" name="Content Placeholder 4">
            <a:extLst>
              <a:ext uri="{FF2B5EF4-FFF2-40B4-BE49-F238E27FC236}">
                <a16:creationId xmlns:a16="http://schemas.microsoft.com/office/drawing/2014/main" id="{63B58B79-9C1C-F292-D5CA-C37EC9DF37C3}"/>
              </a:ext>
            </a:extLst>
          </p:cNvPr>
          <p:cNvPicPr>
            <a:picLocks noGrp="1" noChangeAspect="1"/>
          </p:cNvPicPr>
          <p:nvPr>
            <p:ph idx="1"/>
          </p:nvPr>
        </p:nvPicPr>
        <p:blipFill>
          <a:blip r:embed="rId2"/>
          <a:stretch>
            <a:fillRect/>
          </a:stretch>
        </p:blipFill>
        <p:spPr>
          <a:xfrm>
            <a:off x="1020931" y="1445560"/>
            <a:ext cx="9880847" cy="5202452"/>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455B48E-2BBF-545D-D777-C32D23638701}"/>
                  </a:ext>
                </a:extLst>
              </p14:cNvPr>
              <p14:cNvContentPartPr/>
              <p14:nvPr/>
            </p14:nvContentPartPr>
            <p14:xfrm>
              <a:off x="1158033" y="4700433"/>
              <a:ext cx="955440" cy="362520"/>
            </p14:xfrm>
          </p:contentPart>
        </mc:Choice>
        <mc:Fallback xmlns="">
          <p:pic>
            <p:nvPicPr>
              <p:cNvPr id="6" name="Ink 5">
                <a:extLst>
                  <a:ext uri="{FF2B5EF4-FFF2-40B4-BE49-F238E27FC236}">
                    <a16:creationId xmlns:a16="http://schemas.microsoft.com/office/drawing/2014/main" id="{B455B48E-2BBF-545D-D777-C32D23638701}"/>
                  </a:ext>
                </a:extLst>
              </p:cNvPr>
              <p:cNvPicPr/>
              <p:nvPr/>
            </p:nvPicPr>
            <p:blipFill>
              <a:blip r:embed="rId4"/>
              <a:stretch>
                <a:fillRect/>
              </a:stretch>
            </p:blipFill>
            <p:spPr>
              <a:xfrm>
                <a:off x="1149393" y="4691433"/>
                <a:ext cx="973080" cy="380160"/>
              </a:xfrm>
              <a:prstGeom prst="rect">
                <a:avLst/>
              </a:prstGeom>
            </p:spPr>
          </p:pic>
        </mc:Fallback>
      </mc:AlternateContent>
    </p:spTree>
    <p:extLst>
      <p:ext uri="{BB962C8B-B14F-4D97-AF65-F5344CB8AC3E}">
        <p14:creationId xmlns:p14="http://schemas.microsoft.com/office/powerpoint/2010/main" val="351411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1E53-5837-ACA6-30A2-6986BE36ACE6}"/>
              </a:ext>
            </a:extLst>
          </p:cNvPr>
          <p:cNvSpPr>
            <a:spLocks noGrp="1"/>
          </p:cNvSpPr>
          <p:nvPr>
            <p:ph type="title"/>
          </p:nvPr>
        </p:nvSpPr>
        <p:spPr>
          <a:xfrm>
            <a:off x="913794" y="265352"/>
            <a:ext cx="10353762" cy="1257300"/>
          </a:xfrm>
        </p:spPr>
        <p:txBody>
          <a:bodyPr>
            <a:normAutofit/>
          </a:bodyPr>
          <a:lstStyle/>
          <a:p>
            <a:r>
              <a:rPr lang="en-IN" dirty="0"/>
              <a:t>ADDING Database and Tables </a:t>
            </a:r>
          </a:p>
        </p:txBody>
      </p:sp>
      <p:pic>
        <p:nvPicPr>
          <p:cNvPr id="7" name="Content Placeholder 6">
            <a:extLst>
              <a:ext uri="{FF2B5EF4-FFF2-40B4-BE49-F238E27FC236}">
                <a16:creationId xmlns:a16="http://schemas.microsoft.com/office/drawing/2014/main" id="{AF11FB3C-FD27-981B-341D-1639C7D720A3}"/>
              </a:ext>
            </a:extLst>
          </p:cNvPr>
          <p:cNvPicPr>
            <a:picLocks noGrp="1" noChangeAspect="1"/>
          </p:cNvPicPr>
          <p:nvPr>
            <p:ph idx="1"/>
          </p:nvPr>
        </p:nvPicPr>
        <p:blipFill>
          <a:blip r:embed="rId2"/>
          <a:stretch>
            <a:fillRect/>
          </a:stretch>
        </p:blipFill>
        <p:spPr>
          <a:xfrm>
            <a:off x="2210541" y="1488284"/>
            <a:ext cx="8041426" cy="5104364"/>
          </a:xfrm>
        </p:spPr>
      </p:pic>
    </p:spTree>
    <p:extLst>
      <p:ext uri="{BB962C8B-B14F-4D97-AF65-F5344CB8AC3E}">
        <p14:creationId xmlns:p14="http://schemas.microsoft.com/office/powerpoint/2010/main" val="135643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E345-5AA5-B9AA-740B-24FB3CB82117}"/>
              </a:ext>
            </a:extLst>
          </p:cNvPr>
          <p:cNvSpPr>
            <a:spLocks noGrp="1"/>
          </p:cNvSpPr>
          <p:nvPr>
            <p:ph type="title"/>
          </p:nvPr>
        </p:nvSpPr>
        <p:spPr>
          <a:xfrm>
            <a:off x="843379" y="293851"/>
            <a:ext cx="10353762" cy="1257300"/>
          </a:xfrm>
        </p:spPr>
        <p:txBody>
          <a:bodyPr/>
          <a:lstStyle/>
          <a:p>
            <a:r>
              <a:rPr lang="en-IN" dirty="0"/>
              <a:t>Web Application Work</a:t>
            </a:r>
          </a:p>
        </p:txBody>
      </p:sp>
      <p:pic>
        <p:nvPicPr>
          <p:cNvPr id="10" name="Picture 9">
            <a:extLst>
              <a:ext uri="{FF2B5EF4-FFF2-40B4-BE49-F238E27FC236}">
                <a16:creationId xmlns:a16="http://schemas.microsoft.com/office/drawing/2014/main" id="{6B75B495-7BBF-4E93-E5D3-8669DE0678BA}"/>
              </a:ext>
            </a:extLst>
          </p:cNvPr>
          <p:cNvPicPr>
            <a:picLocks noChangeAspect="1"/>
          </p:cNvPicPr>
          <p:nvPr/>
        </p:nvPicPr>
        <p:blipFill>
          <a:blip r:embed="rId2"/>
          <a:stretch>
            <a:fillRect/>
          </a:stretch>
        </p:blipFill>
        <p:spPr>
          <a:xfrm>
            <a:off x="994859" y="1551151"/>
            <a:ext cx="10221157" cy="4982814"/>
          </a:xfrm>
          <a:prstGeom prst="rect">
            <a:avLst/>
          </a:prstGeom>
        </p:spPr>
      </p:pic>
    </p:spTree>
    <p:extLst>
      <p:ext uri="{BB962C8B-B14F-4D97-AF65-F5344CB8AC3E}">
        <p14:creationId xmlns:p14="http://schemas.microsoft.com/office/powerpoint/2010/main" val="1197683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5958-B2E1-7989-D7FD-5BAC7F2531DC}"/>
              </a:ext>
            </a:extLst>
          </p:cNvPr>
          <p:cNvSpPr>
            <a:spLocks noGrp="1"/>
          </p:cNvSpPr>
          <p:nvPr>
            <p:ph type="title"/>
          </p:nvPr>
        </p:nvSpPr>
        <p:spPr/>
        <p:txBody>
          <a:bodyPr/>
          <a:lstStyle/>
          <a:p>
            <a:r>
              <a:rPr lang="en-IN" dirty="0"/>
              <a:t>USER REGISTRATION PAGE</a:t>
            </a:r>
          </a:p>
        </p:txBody>
      </p:sp>
      <p:pic>
        <p:nvPicPr>
          <p:cNvPr id="5" name="Content Placeholder 4">
            <a:extLst>
              <a:ext uri="{FF2B5EF4-FFF2-40B4-BE49-F238E27FC236}">
                <a16:creationId xmlns:a16="http://schemas.microsoft.com/office/drawing/2014/main" id="{B8EEEF9D-F756-4EA8-6D76-7991417578F8}"/>
              </a:ext>
            </a:extLst>
          </p:cNvPr>
          <p:cNvPicPr>
            <a:picLocks noGrp="1" noChangeAspect="1"/>
          </p:cNvPicPr>
          <p:nvPr>
            <p:ph idx="1"/>
          </p:nvPr>
        </p:nvPicPr>
        <p:blipFill>
          <a:blip r:embed="rId2"/>
          <a:stretch>
            <a:fillRect/>
          </a:stretch>
        </p:blipFill>
        <p:spPr>
          <a:xfrm>
            <a:off x="942502" y="2147471"/>
            <a:ext cx="10562668" cy="4164552"/>
          </a:xfrm>
        </p:spPr>
      </p:pic>
    </p:spTree>
    <p:extLst>
      <p:ext uri="{BB962C8B-B14F-4D97-AF65-F5344CB8AC3E}">
        <p14:creationId xmlns:p14="http://schemas.microsoft.com/office/powerpoint/2010/main" val="2869470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7CB5-184A-EF6B-E528-12435BD332A7}"/>
              </a:ext>
            </a:extLst>
          </p:cNvPr>
          <p:cNvSpPr>
            <a:spLocks noGrp="1"/>
          </p:cNvSpPr>
          <p:nvPr>
            <p:ph type="title"/>
          </p:nvPr>
        </p:nvSpPr>
        <p:spPr/>
        <p:txBody>
          <a:bodyPr/>
          <a:lstStyle/>
          <a:p>
            <a:r>
              <a:rPr lang="en-IN" dirty="0"/>
              <a:t>Sign In Page</a:t>
            </a:r>
          </a:p>
        </p:txBody>
      </p:sp>
      <p:pic>
        <p:nvPicPr>
          <p:cNvPr id="5" name="Content Placeholder 4">
            <a:extLst>
              <a:ext uri="{FF2B5EF4-FFF2-40B4-BE49-F238E27FC236}">
                <a16:creationId xmlns:a16="http://schemas.microsoft.com/office/drawing/2014/main" id="{5FF71EA2-D7EB-4DE5-6A61-373AFCC27370}"/>
              </a:ext>
            </a:extLst>
          </p:cNvPr>
          <p:cNvPicPr>
            <a:picLocks noGrp="1" noChangeAspect="1"/>
          </p:cNvPicPr>
          <p:nvPr>
            <p:ph idx="1"/>
          </p:nvPr>
        </p:nvPicPr>
        <p:blipFill>
          <a:blip r:embed="rId2"/>
          <a:stretch>
            <a:fillRect/>
          </a:stretch>
        </p:blipFill>
        <p:spPr>
          <a:xfrm>
            <a:off x="913795" y="1866900"/>
            <a:ext cx="10431066" cy="4335412"/>
          </a:xfrm>
        </p:spPr>
      </p:pic>
    </p:spTree>
    <p:extLst>
      <p:ext uri="{BB962C8B-B14F-4D97-AF65-F5344CB8AC3E}">
        <p14:creationId xmlns:p14="http://schemas.microsoft.com/office/powerpoint/2010/main" val="1104664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8DB6-0346-E264-49BA-F32EAF831AEB}"/>
              </a:ext>
            </a:extLst>
          </p:cNvPr>
          <p:cNvSpPr>
            <a:spLocks noGrp="1"/>
          </p:cNvSpPr>
          <p:nvPr>
            <p:ph type="title"/>
          </p:nvPr>
        </p:nvSpPr>
        <p:spPr>
          <a:xfrm>
            <a:off x="919118" y="263371"/>
            <a:ext cx="10353762" cy="1257300"/>
          </a:xfrm>
        </p:spPr>
        <p:txBody>
          <a:bodyPr/>
          <a:lstStyle/>
          <a:p>
            <a:r>
              <a:rPr lang="en-IN" dirty="0"/>
              <a:t>Train Booking Page</a:t>
            </a:r>
          </a:p>
        </p:txBody>
      </p:sp>
      <p:pic>
        <p:nvPicPr>
          <p:cNvPr id="5" name="Content Placeholder 4">
            <a:extLst>
              <a:ext uri="{FF2B5EF4-FFF2-40B4-BE49-F238E27FC236}">
                <a16:creationId xmlns:a16="http://schemas.microsoft.com/office/drawing/2014/main" id="{AAAC845C-53B0-31EA-1911-03EF9C2A2298}"/>
              </a:ext>
            </a:extLst>
          </p:cNvPr>
          <p:cNvPicPr>
            <a:picLocks noGrp="1" noChangeAspect="1"/>
          </p:cNvPicPr>
          <p:nvPr>
            <p:ph idx="1"/>
          </p:nvPr>
        </p:nvPicPr>
        <p:blipFill>
          <a:blip r:embed="rId2"/>
          <a:stretch>
            <a:fillRect/>
          </a:stretch>
        </p:blipFill>
        <p:spPr>
          <a:xfrm>
            <a:off x="1041300" y="1649404"/>
            <a:ext cx="10767480" cy="4564963"/>
          </a:xfrm>
        </p:spPr>
      </p:pic>
    </p:spTree>
    <p:extLst>
      <p:ext uri="{BB962C8B-B14F-4D97-AF65-F5344CB8AC3E}">
        <p14:creationId xmlns:p14="http://schemas.microsoft.com/office/powerpoint/2010/main" val="111021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FF42-7C4C-9444-1B28-5153369D641F}"/>
              </a:ext>
            </a:extLst>
          </p:cNvPr>
          <p:cNvSpPr>
            <a:spLocks noGrp="1"/>
          </p:cNvSpPr>
          <p:nvPr>
            <p:ph type="title"/>
          </p:nvPr>
        </p:nvSpPr>
        <p:spPr/>
        <p:txBody>
          <a:bodyPr>
            <a:normAutofit fontScale="90000"/>
          </a:bodyPr>
          <a:lstStyle/>
          <a:p>
            <a:r>
              <a:rPr lang="en-IN" dirty="0"/>
              <a:t>RAILWAY AND BUS BOOKING SYSTEM</a:t>
            </a:r>
          </a:p>
        </p:txBody>
      </p:sp>
      <p:sp>
        <p:nvSpPr>
          <p:cNvPr id="3" name="Content Placeholder 2">
            <a:extLst>
              <a:ext uri="{FF2B5EF4-FFF2-40B4-BE49-F238E27FC236}">
                <a16:creationId xmlns:a16="http://schemas.microsoft.com/office/drawing/2014/main" id="{1DFF1902-EE5F-6E04-4A44-54BA4CA9607E}"/>
              </a:ext>
            </a:extLst>
          </p:cNvPr>
          <p:cNvSpPr>
            <a:spLocks noGrp="1"/>
          </p:cNvSpPr>
          <p:nvPr>
            <p:ph idx="1"/>
          </p:nvPr>
        </p:nvSpPr>
        <p:spPr/>
        <p:txBody>
          <a:bodyPr/>
          <a:lstStyle/>
          <a:p>
            <a:r>
              <a:rPr lang="en-IN" dirty="0"/>
              <a:t>A web application (Ticket) which helps the users to book tickets to be travelled either in Train or Bus. This web applications takes the details of the users to book the tickets as per their needs.</a:t>
            </a:r>
          </a:p>
          <a:p>
            <a:r>
              <a:rPr lang="en-IN" dirty="0"/>
              <a:t>So the users are first asked to register and Login then he/she can proceed booking of tickets to travel either in train or buss as per their convenience.</a:t>
            </a:r>
          </a:p>
          <a:p>
            <a:r>
              <a:rPr lang="en-IN" dirty="0"/>
              <a:t>This Application helps to keep track of their Previous history of booking Details and also it is helpful for multiple passengers booking under one user.</a:t>
            </a:r>
          </a:p>
        </p:txBody>
      </p:sp>
    </p:spTree>
    <p:extLst>
      <p:ext uri="{BB962C8B-B14F-4D97-AF65-F5344CB8AC3E}">
        <p14:creationId xmlns:p14="http://schemas.microsoft.com/office/powerpoint/2010/main" val="2846709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8F32-F7B1-E050-3840-4986DAAD75A0}"/>
              </a:ext>
            </a:extLst>
          </p:cNvPr>
          <p:cNvSpPr>
            <a:spLocks noGrp="1"/>
          </p:cNvSpPr>
          <p:nvPr>
            <p:ph type="title"/>
          </p:nvPr>
        </p:nvSpPr>
        <p:spPr>
          <a:xfrm>
            <a:off x="914356" y="147961"/>
            <a:ext cx="10353762" cy="1257300"/>
          </a:xfrm>
        </p:spPr>
        <p:txBody>
          <a:bodyPr/>
          <a:lstStyle/>
          <a:p>
            <a:r>
              <a:rPr lang="en-IN" dirty="0"/>
              <a:t>Bus Booking Page</a:t>
            </a:r>
          </a:p>
        </p:txBody>
      </p:sp>
      <p:pic>
        <p:nvPicPr>
          <p:cNvPr id="5" name="Content Placeholder 4">
            <a:extLst>
              <a:ext uri="{FF2B5EF4-FFF2-40B4-BE49-F238E27FC236}">
                <a16:creationId xmlns:a16="http://schemas.microsoft.com/office/drawing/2014/main" id="{532DF634-B0EC-3976-B8A1-FFD40925A18A}"/>
              </a:ext>
            </a:extLst>
          </p:cNvPr>
          <p:cNvPicPr>
            <a:picLocks noGrp="1" noChangeAspect="1"/>
          </p:cNvPicPr>
          <p:nvPr>
            <p:ph idx="1"/>
          </p:nvPr>
        </p:nvPicPr>
        <p:blipFill>
          <a:blip r:embed="rId2"/>
          <a:stretch>
            <a:fillRect/>
          </a:stretch>
        </p:blipFill>
        <p:spPr>
          <a:xfrm>
            <a:off x="501423" y="1405261"/>
            <a:ext cx="11189153" cy="4925536"/>
          </a:xfrm>
        </p:spPr>
      </p:pic>
    </p:spTree>
    <p:extLst>
      <p:ext uri="{BB962C8B-B14F-4D97-AF65-F5344CB8AC3E}">
        <p14:creationId xmlns:p14="http://schemas.microsoft.com/office/powerpoint/2010/main" val="2778051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CAC8-49DD-0B63-9439-0D430AE324EB}"/>
              </a:ext>
            </a:extLst>
          </p:cNvPr>
          <p:cNvSpPr>
            <a:spLocks noGrp="1"/>
          </p:cNvSpPr>
          <p:nvPr>
            <p:ph type="title"/>
          </p:nvPr>
        </p:nvSpPr>
        <p:spPr>
          <a:xfrm>
            <a:off x="914313" y="316637"/>
            <a:ext cx="10353762" cy="1257300"/>
          </a:xfrm>
        </p:spPr>
        <p:txBody>
          <a:bodyPr/>
          <a:lstStyle/>
          <a:p>
            <a:r>
              <a:rPr lang="en-IN" dirty="0"/>
              <a:t>Payment Page</a:t>
            </a:r>
          </a:p>
        </p:txBody>
      </p:sp>
      <p:pic>
        <p:nvPicPr>
          <p:cNvPr id="5" name="Content Placeholder 4">
            <a:extLst>
              <a:ext uri="{FF2B5EF4-FFF2-40B4-BE49-F238E27FC236}">
                <a16:creationId xmlns:a16="http://schemas.microsoft.com/office/drawing/2014/main" id="{930517E2-FDAA-FCD2-C479-E0E6F65B4BF7}"/>
              </a:ext>
            </a:extLst>
          </p:cNvPr>
          <p:cNvPicPr>
            <a:picLocks noGrp="1" noChangeAspect="1"/>
          </p:cNvPicPr>
          <p:nvPr>
            <p:ph idx="1"/>
          </p:nvPr>
        </p:nvPicPr>
        <p:blipFill>
          <a:blip r:embed="rId2"/>
          <a:stretch>
            <a:fillRect/>
          </a:stretch>
        </p:blipFill>
        <p:spPr>
          <a:xfrm>
            <a:off x="406370" y="1573938"/>
            <a:ext cx="11436442" cy="4427368"/>
          </a:xfrm>
        </p:spPr>
      </p:pic>
    </p:spTree>
    <p:extLst>
      <p:ext uri="{BB962C8B-B14F-4D97-AF65-F5344CB8AC3E}">
        <p14:creationId xmlns:p14="http://schemas.microsoft.com/office/powerpoint/2010/main" val="2655764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921-4C49-A964-5AF5-F9BF7A5AF1A8}"/>
              </a:ext>
            </a:extLst>
          </p:cNvPr>
          <p:cNvSpPr>
            <a:spLocks noGrp="1"/>
          </p:cNvSpPr>
          <p:nvPr>
            <p:ph type="title"/>
          </p:nvPr>
        </p:nvSpPr>
        <p:spPr/>
        <p:txBody>
          <a:bodyPr/>
          <a:lstStyle/>
          <a:p>
            <a:r>
              <a:rPr lang="en-IN" dirty="0"/>
              <a:t>Displaying Ticket </a:t>
            </a:r>
            <a:r>
              <a:rPr lang="en-IN" dirty="0" err="1"/>
              <a:t>Deatils</a:t>
            </a:r>
            <a:endParaRPr lang="en-IN" dirty="0"/>
          </a:p>
        </p:txBody>
      </p:sp>
      <p:pic>
        <p:nvPicPr>
          <p:cNvPr id="5" name="Content Placeholder 4">
            <a:extLst>
              <a:ext uri="{FF2B5EF4-FFF2-40B4-BE49-F238E27FC236}">
                <a16:creationId xmlns:a16="http://schemas.microsoft.com/office/drawing/2014/main" id="{C040D71E-86EB-2C49-19E3-B210FF2357D1}"/>
              </a:ext>
            </a:extLst>
          </p:cNvPr>
          <p:cNvPicPr>
            <a:picLocks noGrp="1" noChangeAspect="1"/>
          </p:cNvPicPr>
          <p:nvPr>
            <p:ph idx="1"/>
          </p:nvPr>
        </p:nvPicPr>
        <p:blipFill>
          <a:blip r:embed="rId2"/>
          <a:stretch>
            <a:fillRect/>
          </a:stretch>
        </p:blipFill>
        <p:spPr>
          <a:xfrm>
            <a:off x="2124430" y="2076450"/>
            <a:ext cx="7933615" cy="3714750"/>
          </a:xfrm>
        </p:spPr>
      </p:pic>
    </p:spTree>
    <p:extLst>
      <p:ext uri="{BB962C8B-B14F-4D97-AF65-F5344CB8AC3E}">
        <p14:creationId xmlns:p14="http://schemas.microsoft.com/office/powerpoint/2010/main" val="4110422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37A3-7E41-CD87-2476-AF41D00942AA}"/>
              </a:ext>
            </a:extLst>
          </p:cNvPr>
          <p:cNvSpPr>
            <a:spLocks noGrp="1"/>
          </p:cNvSpPr>
          <p:nvPr>
            <p:ph type="title"/>
          </p:nvPr>
        </p:nvSpPr>
        <p:spPr/>
        <p:txBody>
          <a:bodyPr/>
          <a:lstStyle/>
          <a:p>
            <a:r>
              <a:rPr lang="en-IN" dirty="0"/>
              <a:t>Train Schedule</a:t>
            </a:r>
          </a:p>
        </p:txBody>
      </p:sp>
      <p:pic>
        <p:nvPicPr>
          <p:cNvPr id="5" name="Content Placeholder 4">
            <a:extLst>
              <a:ext uri="{FF2B5EF4-FFF2-40B4-BE49-F238E27FC236}">
                <a16:creationId xmlns:a16="http://schemas.microsoft.com/office/drawing/2014/main" id="{3F5E6372-EE18-81F3-70ED-BD047B3C4A09}"/>
              </a:ext>
            </a:extLst>
          </p:cNvPr>
          <p:cNvPicPr>
            <a:picLocks noGrp="1" noChangeAspect="1"/>
          </p:cNvPicPr>
          <p:nvPr>
            <p:ph idx="1"/>
          </p:nvPr>
        </p:nvPicPr>
        <p:blipFill>
          <a:blip r:embed="rId2"/>
          <a:stretch>
            <a:fillRect/>
          </a:stretch>
        </p:blipFill>
        <p:spPr>
          <a:xfrm>
            <a:off x="710214" y="1622800"/>
            <a:ext cx="10830757" cy="4941533"/>
          </a:xfrm>
        </p:spPr>
      </p:pic>
    </p:spTree>
    <p:extLst>
      <p:ext uri="{BB962C8B-B14F-4D97-AF65-F5344CB8AC3E}">
        <p14:creationId xmlns:p14="http://schemas.microsoft.com/office/powerpoint/2010/main" val="2037362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7CB2-1E9B-24F2-8EB7-9A70736AD8BC}"/>
              </a:ext>
            </a:extLst>
          </p:cNvPr>
          <p:cNvSpPr>
            <a:spLocks noGrp="1"/>
          </p:cNvSpPr>
          <p:nvPr>
            <p:ph type="title"/>
          </p:nvPr>
        </p:nvSpPr>
        <p:spPr>
          <a:xfrm>
            <a:off x="789507" y="263370"/>
            <a:ext cx="10353762" cy="1257300"/>
          </a:xfrm>
        </p:spPr>
        <p:txBody>
          <a:bodyPr/>
          <a:lstStyle/>
          <a:p>
            <a:r>
              <a:rPr lang="en-IN" dirty="0"/>
              <a:t>Display of User Booking</a:t>
            </a:r>
          </a:p>
        </p:txBody>
      </p:sp>
      <p:pic>
        <p:nvPicPr>
          <p:cNvPr id="5" name="Content Placeholder 4">
            <a:extLst>
              <a:ext uri="{FF2B5EF4-FFF2-40B4-BE49-F238E27FC236}">
                <a16:creationId xmlns:a16="http://schemas.microsoft.com/office/drawing/2014/main" id="{B48D3435-F843-CA74-772E-D5353D69F76D}"/>
              </a:ext>
            </a:extLst>
          </p:cNvPr>
          <p:cNvPicPr>
            <a:picLocks noGrp="1" noChangeAspect="1"/>
          </p:cNvPicPr>
          <p:nvPr>
            <p:ph idx="1"/>
          </p:nvPr>
        </p:nvPicPr>
        <p:blipFill>
          <a:blip r:embed="rId2"/>
          <a:stretch>
            <a:fillRect/>
          </a:stretch>
        </p:blipFill>
        <p:spPr>
          <a:xfrm>
            <a:off x="865161" y="1520670"/>
            <a:ext cx="10706064" cy="4906946"/>
          </a:xfrm>
        </p:spPr>
      </p:pic>
    </p:spTree>
    <p:extLst>
      <p:ext uri="{BB962C8B-B14F-4D97-AF65-F5344CB8AC3E}">
        <p14:creationId xmlns:p14="http://schemas.microsoft.com/office/powerpoint/2010/main" val="836920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011FB-2C33-8A90-6E6A-0120B906A0E8}"/>
              </a:ext>
            </a:extLst>
          </p:cNvPr>
          <p:cNvSpPr>
            <a:spLocks noGrp="1"/>
          </p:cNvSpPr>
          <p:nvPr>
            <p:ph type="title"/>
          </p:nvPr>
        </p:nvSpPr>
        <p:spPr>
          <a:xfrm>
            <a:off x="914356" y="236737"/>
            <a:ext cx="10353762" cy="1257300"/>
          </a:xfrm>
        </p:spPr>
        <p:txBody>
          <a:bodyPr/>
          <a:lstStyle/>
          <a:p>
            <a:r>
              <a:rPr lang="en-IN" dirty="0"/>
              <a:t>Admin Login</a:t>
            </a:r>
          </a:p>
        </p:txBody>
      </p:sp>
      <p:pic>
        <p:nvPicPr>
          <p:cNvPr id="5" name="Content Placeholder 4">
            <a:extLst>
              <a:ext uri="{FF2B5EF4-FFF2-40B4-BE49-F238E27FC236}">
                <a16:creationId xmlns:a16="http://schemas.microsoft.com/office/drawing/2014/main" id="{0BED64F5-E818-B9C5-BE91-31AAF43E9BA8}"/>
              </a:ext>
            </a:extLst>
          </p:cNvPr>
          <p:cNvPicPr>
            <a:picLocks noGrp="1" noChangeAspect="1"/>
          </p:cNvPicPr>
          <p:nvPr>
            <p:ph idx="1"/>
          </p:nvPr>
        </p:nvPicPr>
        <p:blipFill>
          <a:blip r:embed="rId2"/>
          <a:stretch>
            <a:fillRect/>
          </a:stretch>
        </p:blipFill>
        <p:spPr>
          <a:xfrm>
            <a:off x="1126080" y="1313439"/>
            <a:ext cx="10151564" cy="5170954"/>
          </a:xfrm>
        </p:spPr>
      </p:pic>
    </p:spTree>
    <p:extLst>
      <p:ext uri="{BB962C8B-B14F-4D97-AF65-F5344CB8AC3E}">
        <p14:creationId xmlns:p14="http://schemas.microsoft.com/office/powerpoint/2010/main" val="2074895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38B-F753-3B8C-6311-F309FEAA5A80}"/>
              </a:ext>
            </a:extLst>
          </p:cNvPr>
          <p:cNvSpPr>
            <a:spLocks noGrp="1"/>
          </p:cNvSpPr>
          <p:nvPr>
            <p:ph type="title"/>
          </p:nvPr>
        </p:nvSpPr>
        <p:spPr>
          <a:xfrm>
            <a:off x="1223918" y="272248"/>
            <a:ext cx="10353762" cy="1257300"/>
          </a:xfrm>
        </p:spPr>
        <p:txBody>
          <a:bodyPr/>
          <a:lstStyle/>
          <a:p>
            <a:r>
              <a:rPr lang="en-IN" dirty="0"/>
              <a:t>Admin Access To data</a:t>
            </a:r>
          </a:p>
        </p:txBody>
      </p:sp>
      <p:pic>
        <p:nvPicPr>
          <p:cNvPr id="9" name="Picture 8">
            <a:extLst>
              <a:ext uri="{FF2B5EF4-FFF2-40B4-BE49-F238E27FC236}">
                <a16:creationId xmlns:a16="http://schemas.microsoft.com/office/drawing/2014/main" id="{61A5B77C-1837-A296-611B-1A9E9B61F916}"/>
              </a:ext>
            </a:extLst>
          </p:cNvPr>
          <p:cNvPicPr>
            <a:picLocks noChangeAspect="1"/>
          </p:cNvPicPr>
          <p:nvPr/>
        </p:nvPicPr>
        <p:blipFill>
          <a:blip r:embed="rId2"/>
          <a:stretch>
            <a:fillRect/>
          </a:stretch>
        </p:blipFill>
        <p:spPr>
          <a:xfrm>
            <a:off x="1305016" y="1464064"/>
            <a:ext cx="9912199" cy="4997401"/>
          </a:xfrm>
          <a:prstGeom prst="rect">
            <a:avLst/>
          </a:prstGeom>
        </p:spPr>
      </p:pic>
    </p:spTree>
    <p:extLst>
      <p:ext uri="{BB962C8B-B14F-4D97-AF65-F5344CB8AC3E}">
        <p14:creationId xmlns:p14="http://schemas.microsoft.com/office/powerpoint/2010/main" val="2546519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EF21-5083-7450-FAD5-66D5F7B4AF4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2FFD4E7-FF6F-C3A2-6CE9-52E5E07D2125}"/>
              </a:ext>
            </a:extLst>
          </p:cNvPr>
          <p:cNvSpPr>
            <a:spLocks noGrp="1"/>
          </p:cNvSpPr>
          <p:nvPr>
            <p:ph idx="1"/>
          </p:nvPr>
        </p:nvSpPr>
        <p:spPr/>
        <p:txBody>
          <a:bodyPr/>
          <a:lstStyle/>
          <a:p>
            <a:r>
              <a:rPr lang="en-IN" sz="2000" dirty="0">
                <a:solidFill>
                  <a:schemeClr val="tx1">
                    <a:lumMod val="85000"/>
                    <a:lumOff val="15000"/>
                  </a:schemeClr>
                </a:solidFill>
                <a:latin typeface="Calibri" panose="020F0502020204030204" pitchFamily="34" charset="0"/>
                <a:cs typeface="Calibri" panose="020F0502020204030204" pitchFamily="34" charset="0"/>
              </a:rPr>
              <a:t>We were able to host our Court Booking web application using Amazon EC2, RDS and Route 53 and were able to access the application from an external PC connected to Internet.</a:t>
            </a:r>
          </a:p>
          <a:p>
            <a:pPr marL="36900" indent="0">
              <a:buNone/>
            </a:pPr>
            <a:endParaRPr lang="en-IN" dirty="0"/>
          </a:p>
        </p:txBody>
      </p:sp>
    </p:spTree>
    <p:extLst>
      <p:ext uri="{BB962C8B-B14F-4D97-AF65-F5344CB8AC3E}">
        <p14:creationId xmlns:p14="http://schemas.microsoft.com/office/powerpoint/2010/main" val="4002919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6745-E93C-7A4D-5764-2BE07B1F8BE8}"/>
              </a:ext>
            </a:extLst>
          </p:cNvPr>
          <p:cNvSpPr>
            <a:spLocks noGrp="1"/>
          </p:cNvSpPr>
          <p:nvPr>
            <p:ph type="title"/>
          </p:nvPr>
        </p:nvSpPr>
        <p:spPr>
          <a:xfrm>
            <a:off x="919119" y="2800350"/>
            <a:ext cx="10353762" cy="1257300"/>
          </a:xfrm>
        </p:spPr>
        <p:txBody>
          <a:bodyPr/>
          <a:lstStyle/>
          <a:p>
            <a:r>
              <a:rPr lang="en-IN" b="1" dirty="0"/>
              <a:t>THANK YOU</a:t>
            </a:r>
          </a:p>
        </p:txBody>
      </p:sp>
    </p:spTree>
    <p:extLst>
      <p:ext uri="{BB962C8B-B14F-4D97-AF65-F5344CB8AC3E}">
        <p14:creationId xmlns:p14="http://schemas.microsoft.com/office/powerpoint/2010/main" val="3012760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9496-FB2A-3388-167B-E2F2E3E1E408}"/>
              </a:ext>
            </a:extLst>
          </p:cNvPr>
          <p:cNvSpPr>
            <a:spLocks noGrp="1"/>
          </p:cNvSpPr>
          <p:nvPr>
            <p:ph type="title"/>
          </p:nvPr>
        </p:nvSpPr>
        <p:spPr/>
        <p:txBody>
          <a:bodyPr/>
          <a:lstStyle/>
          <a:p>
            <a:r>
              <a:rPr lang="en-IN" dirty="0"/>
              <a:t>Deployment in Cloud</a:t>
            </a:r>
          </a:p>
        </p:txBody>
      </p:sp>
      <p:sp>
        <p:nvSpPr>
          <p:cNvPr id="3" name="Content Placeholder 2">
            <a:extLst>
              <a:ext uri="{FF2B5EF4-FFF2-40B4-BE49-F238E27FC236}">
                <a16:creationId xmlns:a16="http://schemas.microsoft.com/office/drawing/2014/main" id="{ED4F5EA9-8BAA-FAF3-37E4-CD7338EDCC8D}"/>
              </a:ext>
            </a:extLst>
          </p:cNvPr>
          <p:cNvSpPr>
            <a:spLocks noGrp="1"/>
          </p:cNvSpPr>
          <p:nvPr>
            <p:ph idx="1"/>
          </p:nvPr>
        </p:nvSpPr>
        <p:spPr/>
        <p:txBody>
          <a:bodyPr/>
          <a:lstStyle/>
          <a:p>
            <a:r>
              <a:rPr lang="en-IN" dirty="0"/>
              <a:t>Used Cloud service AWS</a:t>
            </a:r>
          </a:p>
          <a:p>
            <a:r>
              <a:rPr lang="en-IN" dirty="0"/>
              <a:t>Operating System Windows</a:t>
            </a:r>
          </a:p>
          <a:p>
            <a:r>
              <a:rPr lang="en-IN" dirty="0"/>
              <a:t>RDC for access of GUI based AWS cloud Virtual machine</a:t>
            </a:r>
          </a:p>
        </p:txBody>
      </p:sp>
    </p:spTree>
    <p:extLst>
      <p:ext uri="{BB962C8B-B14F-4D97-AF65-F5344CB8AC3E}">
        <p14:creationId xmlns:p14="http://schemas.microsoft.com/office/powerpoint/2010/main" val="315483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854C-228A-067D-F2AB-5FB7F35F62E1}"/>
              </a:ext>
            </a:extLst>
          </p:cNvPr>
          <p:cNvSpPr>
            <a:spLocks noGrp="1"/>
          </p:cNvSpPr>
          <p:nvPr>
            <p:ph type="title"/>
          </p:nvPr>
        </p:nvSpPr>
        <p:spPr/>
        <p:txBody>
          <a:bodyPr/>
          <a:lstStyle/>
          <a:p>
            <a:r>
              <a:rPr lang="en-IN" dirty="0"/>
              <a:t>Pages in Web Application</a:t>
            </a:r>
          </a:p>
        </p:txBody>
      </p:sp>
      <p:sp>
        <p:nvSpPr>
          <p:cNvPr id="3" name="Content Placeholder 2">
            <a:extLst>
              <a:ext uri="{FF2B5EF4-FFF2-40B4-BE49-F238E27FC236}">
                <a16:creationId xmlns:a16="http://schemas.microsoft.com/office/drawing/2014/main" id="{F7558168-8FA9-B02E-3F5B-61E137DE89BD}"/>
              </a:ext>
            </a:extLst>
          </p:cNvPr>
          <p:cNvSpPr>
            <a:spLocks noGrp="1"/>
          </p:cNvSpPr>
          <p:nvPr>
            <p:ph idx="1"/>
          </p:nvPr>
        </p:nvSpPr>
        <p:spPr>
          <a:xfrm>
            <a:off x="913794" y="2076450"/>
            <a:ext cx="10609421" cy="4581802"/>
          </a:xfrm>
        </p:spPr>
        <p:txBody>
          <a:bodyPr>
            <a:normAutofit fontScale="92500"/>
          </a:bodyPr>
          <a:lstStyle/>
          <a:p>
            <a:r>
              <a:rPr lang="en-IN" dirty="0" err="1"/>
              <a:t>index.php</a:t>
            </a:r>
            <a:r>
              <a:rPr lang="en-IN" dirty="0"/>
              <a:t> – Home page</a:t>
            </a:r>
          </a:p>
          <a:p>
            <a:r>
              <a:rPr lang="en-IN" dirty="0" err="1"/>
              <a:t>register.php</a:t>
            </a:r>
            <a:r>
              <a:rPr lang="en-IN" dirty="0"/>
              <a:t> – to crate new account for user</a:t>
            </a:r>
          </a:p>
          <a:p>
            <a:r>
              <a:rPr lang="en-IN" dirty="0" err="1"/>
              <a:t>sindex.php</a:t>
            </a:r>
            <a:r>
              <a:rPr lang="en-IN" dirty="0"/>
              <a:t> –to sign in</a:t>
            </a:r>
          </a:p>
          <a:p>
            <a:r>
              <a:rPr lang="en-IN" dirty="0" err="1"/>
              <a:t>home.php</a:t>
            </a:r>
            <a:r>
              <a:rPr lang="en-IN" dirty="0"/>
              <a:t> – user account home (after login)</a:t>
            </a:r>
          </a:p>
          <a:p>
            <a:r>
              <a:rPr lang="en-IN" dirty="0" err="1"/>
              <a:t>book.php</a:t>
            </a:r>
            <a:r>
              <a:rPr lang="en-IN" dirty="0"/>
              <a:t> – to book train ticket</a:t>
            </a:r>
          </a:p>
          <a:p>
            <a:r>
              <a:rPr lang="en-IN" dirty="0" err="1"/>
              <a:t>bookbus.php</a:t>
            </a:r>
            <a:r>
              <a:rPr lang="en-IN" dirty="0"/>
              <a:t> –to book bus ticket</a:t>
            </a:r>
          </a:p>
          <a:p>
            <a:r>
              <a:rPr lang="en-IN" dirty="0"/>
              <a:t> </a:t>
            </a:r>
            <a:r>
              <a:rPr lang="en-IN" dirty="0" err="1"/>
              <a:t>trainpay</a:t>
            </a:r>
            <a:r>
              <a:rPr lang="en-IN" dirty="0"/>
              <a:t> .</a:t>
            </a:r>
            <a:r>
              <a:rPr lang="en-IN" dirty="0" err="1"/>
              <a:t>php</a:t>
            </a:r>
            <a:r>
              <a:rPr lang="en-IN" dirty="0"/>
              <a:t>/</a:t>
            </a:r>
            <a:r>
              <a:rPr lang="en-IN" dirty="0" err="1"/>
              <a:t>buspay.php</a:t>
            </a:r>
            <a:r>
              <a:rPr lang="en-IN" dirty="0"/>
              <a:t> –to access payment details and pay the payment</a:t>
            </a:r>
          </a:p>
          <a:p>
            <a:r>
              <a:rPr lang="en-IN" dirty="0" err="1"/>
              <a:t>busbookdone.php</a:t>
            </a:r>
            <a:r>
              <a:rPr lang="en-IN" dirty="0"/>
              <a:t>/</a:t>
            </a:r>
            <a:r>
              <a:rPr lang="en-IN" dirty="0" err="1"/>
              <a:t>trainbookdone.php</a:t>
            </a:r>
            <a:r>
              <a:rPr lang="en-IN" dirty="0"/>
              <a:t> –show the details of the bus and train and ticket details</a:t>
            </a:r>
          </a:p>
          <a:p>
            <a:r>
              <a:rPr lang="en-IN" dirty="0" err="1"/>
              <a:t>trainschedule.php</a:t>
            </a:r>
            <a:r>
              <a:rPr lang="en-IN" dirty="0"/>
              <a:t> - user to check the train schedule</a:t>
            </a:r>
          </a:p>
          <a:p>
            <a:pPr marL="36900" indent="0">
              <a:buNone/>
            </a:pPr>
            <a:endParaRPr lang="en-IN" dirty="0"/>
          </a:p>
        </p:txBody>
      </p:sp>
    </p:spTree>
    <p:extLst>
      <p:ext uri="{BB962C8B-B14F-4D97-AF65-F5344CB8AC3E}">
        <p14:creationId xmlns:p14="http://schemas.microsoft.com/office/powerpoint/2010/main" val="1214491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3494-65B0-023D-C760-76D209F731CB}"/>
              </a:ext>
            </a:extLst>
          </p:cNvPr>
          <p:cNvSpPr>
            <a:spLocks noGrp="1"/>
          </p:cNvSpPr>
          <p:nvPr>
            <p:ph type="title"/>
          </p:nvPr>
        </p:nvSpPr>
        <p:spPr/>
        <p:txBody>
          <a:bodyPr/>
          <a:lstStyle/>
          <a:p>
            <a:r>
              <a:rPr lang="en-IN" dirty="0"/>
              <a:t>Used Services</a:t>
            </a:r>
          </a:p>
        </p:txBody>
      </p:sp>
      <p:sp>
        <p:nvSpPr>
          <p:cNvPr id="3" name="Content Placeholder 2">
            <a:extLst>
              <a:ext uri="{FF2B5EF4-FFF2-40B4-BE49-F238E27FC236}">
                <a16:creationId xmlns:a16="http://schemas.microsoft.com/office/drawing/2014/main" id="{AC34FB3E-45D7-FBCC-1AFF-2ABEB87B7A13}"/>
              </a:ext>
            </a:extLst>
          </p:cNvPr>
          <p:cNvSpPr>
            <a:spLocks noGrp="1"/>
          </p:cNvSpPr>
          <p:nvPr>
            <p:ph idx="1"/>
          </p:nvPr>
        </p:nvSpPr>
        <p:spPr/>
        <p:txBody>
          <a:bodyPr>
            <a:noAutofit/>
          </a:bodyPr>
          <a:lstStyle/>
          <a:p>
            <a:r>
              <a:rPr lang="en-IN" b="1" i="0" dirty="0">
                <a:solidFill>
                  <a:schemeClr val="tx1"/>
                </a:solidFill>
                <a:effectLst/>
                <a:latin typeface="Goudy Old Style (Body)"/>
                <a:cs typeface="Calibri" panose="020F0502020204030204" pitchFamily="34" charset="0"/>
              </a:rPr>
              <a:t>Amazon Elastic Compute Cloud(EC2): </a:t>
            </a:r>
            <a:r>
              <a:rPr lang="en-US" b="0" i="0" dirty="0">
                <a:solidFill>
                  <a:schemeClr val="tx1"/>
                </a:solidFill>
                <a:effectLst/>
                <a:latin typeface="Goudy Old Style (Body)"/>
                <a:cs typeface="Calibri" panose="020F0502020204030204" pitchFamily="34" charset="0"/>
              </a:rPr>
              <a:t>It is a part of </a:t>
            </a:r>
            <a:r>
              <a:rPr lang="en-US" b="0" i="0" dirty="0" err="1">
                <a:solidFill>
                  <a:schemeClr val="tx1"/>
                </a:solidFill>
                <a:effectLst/>
                <a:latin typeface="Goudy Old Style (Body)"/>
                <a:cs typeface="Calibri" panose="020F0502020204030204" pitchFamily="34" charset="0"/>
              </a:rPr>
              <a:t>Amazon.com's</a:t>
            </a:r>
            <a:r>
              <a:rPr lang="en-US" b="0" i="0" dirty="0">
                <a:solidFill>
                  <a:schemeClr val="tx1"/>
                </a:solidFill>
                <a:effectLst/>
                <a:latin typeface="Goudy Old Style (Body)"/>
                <a:cs typeface="Calibri" panose="020F0502020204030204" pitchFamily="34" charset="0"/>
              </a:rPr>
              <a:t> cloud-computing platform, Amazon Web Services, that allows users to rent virtual computers on which to run their own computer applications.</a:t>
            </a:r>
          </a:p>
          <a:p>
            <a:r>
              <a:rPr lang="en-IN" dirty="0" err="1">
                <a:solidFill>
                  <a:schemeClr val="tx1"/>
                </a:solidFill>
              </a:rPr>
              <a:t>Xampp</a:t>
            </a:r>
            <a:r>
              <a:rPr lang="en-IN" dirty="0">
                <a:solidFill>
                  <a:schemeClr val="tx1"/>
                </a:solidFill>
              </a:rPr>
              <a:t>: </a:t>
            </a:r>
            <a:r>
              <a:rPr lang="en-IN" dirty="0" err="1">
                <a:solidFill>
                  <a:schemeClr val="tx1"/>
                </a:solidFill>
              </a:rPr>
              <a:t>xampp</a:t>
            </a:r>
            <a:r>
              <a:rPr lang="en-IN" dirty="0">
                <a:solidFill>
                  <a:schemeClr val="tx1"/>
                </a:solidFill>
              </a:rPr>
              <a:t> server which is localhost to host the web application with a DB (Database) connectivity using various DB management languages and we used of </a:t>
            </a:r>
            <a:r>
              <a:rPr lang="en-IN" dirty="0" err="1">
                <a:solidFill>
                  <a:schemeClr val="tx1"/>
                </a:solidFill>
              </a:rPr>
              <a:t>mysql</a:t>
            </a:r>
            <a:r>
              <a:rPr lang="en-IN" dirty="0">
                <a:solidFill>
                  <a:schemeClr val="tx1"/>
                </a:solidFill>
              </a:rPr>
              <a:t> in this </a:t>
            </a:r>
            <a:r>
              <a:rPr lang="en-IN" dirty="0" err="1">
                <a:solidFill>
                  <a:schemeClr val="tx1"/>
                </a:solidFill>
              </a:rPr>
              <a:t>Xampp</a:t>
            </a:r>
            <a:endParaRPr lang="en-IN" dirty="0">
              <a:solidFill>
                <a:schemeClr val="tx1"/>
              </a:solidFill>
            </a:endParaRPr>
          </a:p>
          <a:p>
            <a:r>
              <a:rPr lang="en-IN" dirty="0">
                <a:solidFill>
                  <a:schemeClr val="tx1"/>
                </a:solidFill>
              </a:rPr>
              <a:t>RDC: </a:t>
            </a:r>
            <a:r>
              <a:rPr lang="en-US" dirty="0">
                <a:solidFill>
                  <a:schemeClr val="tx1"/>
                </a:solidFill>
              </a:rPr>
              <a:t>RDC is used to connect to a remote desktop machine with a GUI interface, in our case it's used to connect to the AWS Cloud based Virtual Machine which is used to host our Website. </a:t>
            </a:r>
            <a:endParaRPr lang="en-IN" dirty="0">
              <a:solidFill>
                <a:schemeClr val="tx1"/>
              </a:solidFill>
            </a:endParaRPr>
          </a:p>
        </p:txBody>
      </p:sp>
    </p:spTree>
    <p:extLst>
      <p:ext uri="{BB962C8B-B14F-4D97-AF65-F5344CB8AC3E}">
        <p14:creationId xmlns:p14="http://schemas.microsoft.com/office/powerpoint/2010/main" val="367825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E8F0-D0C8-58AE-CE39-C7BE69D67E27}"/>
              </a:ext>
            </a:extLst>
          </p:cNvPr>
          <p:cNvSpPr>
            <a:spLocks noGrp="1"/>
          </p:cNvSpPr>
          <p:nvPr>
            <p:ph type="title"/>
          </p:nvPr>
        </p:nvSpPr>
        <p:spPr/>
        <p:txBody>
          <a:bodyPr/>
          <a:lstStyle/>
          <a:p>
            <a:r>
              <a:rPr lang="en-IN" dirty="0"/>
              <a:t>Configuration , Connectivity, DB instances</a:t>
            </a:r>
          </a:p>
        </p:txBody>
      </p:sp>
      <p:sp>
        <p:nvSpPr>
          <p:cNvPr id="3" name="Content Placeholder 2">
            <a:extLst>
              <a:ext uri="{FF2B5EF4-FFF2-40B4-BE49-F238E27FC236}">
                <a16:creationId xmlns:a16="http://schemas.microsoft.com/office/drawing/2014/main" id="{4594D848-77BB-DE91-64B2-064E9C53F897}"/>
              </a:ext>
            </a:extLst>
          </p:cNvPr>
          <p:cNvSpPr>
            <a:spLocks noGrp="1"/>
          </p:cNvSpPr>
          <p:nvPr>
            <p:ph idx="1"/>
          </p:nvPr>
        </p:nvSpPr>
        <p:spPr/>
        <p:txBody>
          <a:bodyPr/>
          <a:lstStyle/>
          <a:p>
            <a:r>
              <a:rPr lang="en-IN" b="1" dirty="0"/>
              <a:t>DB Name </a:t>
            </a:r>
            <a:r>
              <a:rPr lang="en-IN" dirty="0"/>
              <a:t>–</a:t>
            </a:r>
            <a:r>
              <a:rPr lang="en-IN" dirty="0">
                <a:solidFill>
                  <a:schemeClr val="tx1"/>
                </a:solidFill>
              </a:rPr>
              <a:t>train</a:t>
            </a:r>
          </a:p>
          <a:p>
            <a:r>
              <a:rPr lang="en-IN" b="1" dirty="0"/>
              <a:t>Endpoint</a:t>
            </a:r>
            <a:r>
              <a:rPr lang="en-IN" dirty="0"/>
              <a:t> –</a:t>
            </a:r>
            <a:r>
              <a:rPr lang="en-IN" sz="2000" dirty="0">
                <a:solidFill>
                  <a:schemeClr val="tx1"/>
                </a:solidFill>
              </a:rPr>
              <a:t>https://us-west-2.console.aws.amazon.com/ec2/v2/home?region=us-west-2#InstanceDetails:instanceId=i-03bb17b908a5dc00c</a:t>
            </a:r>
          </a:p>
          <a:p>
            <a:r>
              <a:rPr lang="en-IN" b="1"/>
              <a:t>Publicly Accessible </a:t>
            </a:r>
            <a:r>
              <a:rPr lang="en-IN" dirty="0"/>
              <a:t>– </a:t>
            </a:r>
            <a:r>
              <a:rPr lang="en-IN" dirty="0">
                <a:solidFill>
                  <a:schemeClr val="tx1"/>
                </a:solidFill>
              </a:rPr>
              <a:t>Yes</a:t>
            </a:r>
          </a:p>
          <a:p>
            <a:r>
              <a:rPr lang="en-IN" b="1" dirty="0"/>
              <a:t>Link</a:t>
            </a:r>
            <a:r>
              <a:rPr lang="en-IN" dirty="0"/>
              <a:t> - </a:t>
            </a:r>
            <a:r>
              <a:rPr lang="en-IN" dirty="0">
                <a:hlinkClick r:id="rId2"/>
              </a:rPr>
              <a:t>https://54.189.172.13/Test/index.php</a:t>
            </a:r>
            <a:endParaRPr lang="en-IN" dirty="0"/>
          </a:p>
          <a:p>
            <a:r>
              <a:rPr lang="en-IN" b="1" dirty="0"/>
              <a:t>Instance Name </a:t>
            </a:r>
            <a:r>
              <a:rPr lang="en-IN" dirty="0"/>
              <a:t>–</a:t>
            </a:r>
            <a:r>
              <a:rPr lang="en-IN" dirty="0">
                <a:solidFill>
                  <a:schemeClr val="tx1"/>
                </a:solidFill>
              </a:rPr>
              <a:t>Ticket Booking</a:t>
            </a:r>
          </a:p>
        </p:txBody>
      </p:sp>
    </p:spTree>
    <p:extLst>
      <p:ext uri="{BB962C8B-B14F-4D97-AF65-F5344CB8AC3E}">
        <p14:creationId xmlns:p14="http://schemas.microsoft.com/office/powerpoint/2010/main" val="239882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E93852-38C8-693F-7E21-087E07133DDE}"/>
              </a:ext>
            </a:extLst>
          </p:cNvPr>
          <p:cNvSpPr>
            <a:spLocks noGrp="1"/>
          </p:cNvSpPr>
          <p:nvPr>
            <p:ph type="title"/>
          </p:nvPr>
        </p:nvSpPr>
        <p:spPr>
          <a:xfrm>
            <a:off x="919119" y="236737"/>
            <a:ext cx="10353762" cy="1257300"/>
          </a:xfrm>
        </p:spPr>
        <p:txBody>
          <a:bodyPr/>
          <a:lstStyle/>
          <a:p>
            <a:r>
              <a:rPr lang="en-IN" dirty="0"/>
              <a:t>Creating Instance in AWS EC2</a:t>
            </a:r>
          </a:p>
        </p:txBody>
      </p:sp>
      <p:pic>
        <p:nvPicPr>
          <p:cNvPr id="11" name="Content Placeholder 10">
            <a:extLst>
              <a:ext uri="{FF2B5EF4-FFF2-40B4-BE49-F238E27FC236}">
                <a16:creationId xmlns:a16="http://schemas.microsoft.com/office/drawing/2014/main" id="{EC141329-B883-3880-646D-F953EBA96A1C}"/>
              </a:ext>
            </a:extLst>
          </p:cNvPr>
          <p:cNvPicPr>
            <a:picLocks noGrp="1" noChangeAspect="1"/>
          </p:cNvPicPr>
          <p:nvPr>
            <p:ph idx="1"/>
          </p:nvPr>
        </p:nvPicPr>
        <p:blipFill>
          <a:blip r:embed="rId2"/>
          <a:stretch>
            <a:fillRect/>
          </a:stretch>
        </p:blipFill>
        <p:spPr>
          <a:xfrm>
            <a:off x="412624" y="1618325"/>
            <a:ext cx="6215042" cy="2536424"/>
          </a:xfrm>
        </p:spPr>
      </p:pic>
      <p:pic>
        <p:nvPicPr>
          <p:cNvPr id="14" name="Picture 13">
            <a:extLst>
              <a:ext uri="{FF2B5EF4-FFF2-40B4-BE49-F238E27FC236}">
                <a16:creationId xmlns:a16="http://schemas.microsoft.com/office/drawing/2014/main" id="{57D157A7-F4D6-18C8-81C1-76E317C4C054}"/>
              </a:ext>
            </a:extLst>
          </p:cNvPr>
          <p:cNvPicPr>
            <a:picLocks noChangeAspect="1"/>
          </p:cNvPicPr>
          <p:nvPr/>
        </p:nvPicPr>
        <p:blipFill>
          <a:blip r:embed="rId3"/>
          <a:stretch>
            <a:fillRect/>
          </a:stretch>
        </p:blipFill>
        <p:spPr>
          <a:xfrm>
            <a:off x="6826929" y="1618325"/>
            <a:ext cx="5073363" cy="2574609"/>
          </a:xfrm>
          <a:prstGeom prst="rect">
            <a:avLst/>
          </a:prstGeom>
        </p:spPr>
      </p:pic>
      <p:pic>
        <p:nvPicPr>
          <p:cNvPr id="17" name="Picture 16">
            <a:extLst>
              <a:ext uri="{FF2B5EF4-FFF2-40B4-BE49-F238E27FC236}">
                <a16:creationId xmlns:a16="http://schemas.microsoft.com/office/drawing/2014/main" id="{2C5F5DD6-6B9F-5C52-2EB0-D5859754539F}"/>
              </a:ext>
            </a:extLst>
          </p:cNvPr>
          <p:cNvPicPr>
            <a:picLocks noChangeAspect="1"/>
          </p:cNvPicPr>
          <p:nvPr/>
        </p:nvPicPr>
        <p:blipFill>
          <a:blip r:embed="rId4"/>
          <a:stretch>
            <a:fillRect/>
          </a:stretch>
        </p:blipFill>
        <p:spPr>
          <a:xfrm>
            <a:off x="412624" y="4317222"/>
            <a:ext cx="11487668" cy="2171280"/>
          </a:xfrm>
          <a:prstGeom prst="rect">
            <a:avLst/>
          </a:prstGeom>
        </p:spPr>
      </p:pic>
    </p:spTree>
    <p:extLst>
      <p:ext uri="{BB962C8B-B14F-4D97-AF65-F5344CB8AC3E}">
        <p14:creationId xmlns:p14="http://schemas.microsoft.com/office/powerpoint/2010/main" val="1624095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F7706D-4C23-C717-6BA6-EA3F326AA7BB}"/>
              </a:ext>
            </a:extLst>
          </p:cNvPr>
          <p:cNvPicPr>
            <a:picLocks noGrp="1" noChangeAspect="1"/>
          </p:cNvPicPr>
          <p:nvPr>
            <p:ph idx="1"/>
          </p:nvPr>
        </p:nvPicPr>
        <p:blipFill>
          <a:blip r:embed="rId2"/>
          <a:stretch>
            <a:fillRect/>
          </a:stretch>
        </p:blipFill>
        <p:spPr>
          <a:xfrm>
            <a:off x="243341" y="283668"/>
            <a:ext cx="5688272" cy="3512737"/>
          </a:xfrm>
        </p:spPr>
      </p:pic>
      <p:pic>
        <p:nvPicPr>
          <p:cNvPr id="8" name="Picture 7">
            <a:extLst>
              <a:ext uri="{FF2B5EF4-FFF2-40B4-BE49-F238E27FC236}">
                <a16:creationId xmlns:a16="http://schemas.microsoft.com/office/drawing/2014/main" id="{699BEE0B-50EA-6DEF-1F18-A440299A54E1}"/>
              </a:ext>
            </a:extLst>
          </p:cNvPr>
          <p:cNvPicPr>
            <a:picLocks noChangeAspect="1"/>
          </p:cNvPicPr>
          <p:nvPr/>
        </p:nvPicPr>
        <p:blipFill>
          <a:blip r:embed="rId3"/>
          <a:stretch>
            <a:fillRect/>
          </a:stretch>
        </p:blipFill>
        <p:spPr>
          <a:xfrm>
            <a:off x="6096000" y="228231"/>
            <a:ext cx="5998345" cy="3623609"/>
          </a:xfrm>
          <a:prstGeom prst="rect">
            <a:avLst/>
          </a:prstGeom>
        </p:spPr>
      </p:pic>
      <p:pic>
        <p:nvPicPr>
          <p:cNvPr id="11" name="Picture 10">
            <a:extLst>
              <a:ext uri="{FF2B5EF4-FFF2-40B4-BE49-F238E27FC236}">
                <a16:creationId xmlns:a16="http://schemas.microsoft.com/office/drawing/2014/main" id="{D4E352D7-1E05-BF08-549E-9A6DA9B3469E}"/>
              </a:ext>
            </a:extLst>
          </p:cNvPr>
          <p:cNvPicPr>
            <a:picLocks noChangeAspect="1"/>
          </p:cNvPicPr>
          <p:nvPr/>
        </p:nvPicPr>
        <p:blipFill>
          <a:blip r:embed="rId4"/>
          <a:stretch>
            <a:fillRect/>
          </a:stretch>
        </p:blipFill>
        <p:spPr>
          <a:xfrm>
            <a:off x="3018407" y="3949360"/>
            <a:ext cx="6797836" cy="2624972"/>
          </a:xfrm>
          <a:prstGeom prst="rect">
            <a:avLst/>
          </a:prstGeom>
        </p:spPr>
      </p:pic>
    </p:spTree>
    <p:extLst>
      <p:ext uri="{BB962C8B-B14F-4D97-AF65-F5344CB8AC3E}">
        <p14:creationId xmlns:p14="http://schemas.microsoft.com/office/powerpoint/2010/main" val="3153035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{72C65846-F2AA-4CAF-82FB-147B3686F85E}tf55705232_win32</Template>
  <TotalTime>395</TotalTime>
  <Words>592</Words>
  <Application>Microsoft Office PowerPoint</Application>
  <PresentationFormat>Widescreen</PresentationFormat>
  <Paragraphs>64</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Calibri</vt:lpstr>
      <vt:lpstr>Goudy Old Style</vt:lpstr>
      <vt:lpstr>Goudy Old Style (Body)</vt:lpstr>
      <vt:lpstr>Wingdings 2</vt:lpstr>
      <vt:lpstr>SlateVTI</vt:lpstr>
      <vt:lpstr>RAILWAY AND BUS BOOKING SYSTEM</vt:lpstr>
      <vt:lpstr>Presented By</vt:lpstr>
      <vt:lpstr>RAILWAY AND BUS BOOKING SYSTEM</vt:lpstr>
      <vt:lpstr>Deployment in Cloud</vt:lpstr>
      <vt:lpstr>Pages in Web Application</vt:lpstr>
      <vt:lpstr>Used Services</vt:lpstr>
      <vt:lpstr>Configuration , Connectivity, DB instances</vt:lpstr>
      <vt:lpstr>Creating Instance in AWS EC2</vt:lpstr>
      <vt:lpstr>PowerPoint Presentation</vt:lpstr>
      <vt:lpstr>PowerPoint Presentation</vt:lpstr>
      <vt:lpstr>PowerPoint Presentation</vt:lpstr>
      <vt:lpstr>PowerPoint Presentation</vt:lpstr>
      <vt:lpstr>PowerPoint Presentation</vt:lpstr>
      <vt:lpstr>PowerPoint Presentation</vt:lpstr>
      <vt:lpstr>Window of RDP</vt:lpstr>
      <vt:lpstr>Installation of Xampp In RDP</vt:lpstr>
      <vt:lpstr>Configuration of Apache </vt:lpstr>
      <vt:lpstr>PowerPoint Presentation</vt:lpstr>
      <vt:lpstr>Firewall setting in RDC</vt:lpstr>
      <vt:lpstr>Back to EC2  in Local Machine</vt:lpstr>
      <vt:lpstr>Opening Home page  and phpMyAdmin of Web Application</vt:lpstr>
      <vt:lpstr>Home Page of the Application</vt:lpstr>
      <vt:lpstr>Accessing phpMyAdmin page</vt:lpstr>
      <vt:lpstr>phpMyAdmin Page</vt:lpstr>
      <vt:lpstr>ADDING Database and Tables </vt:lpstr>
      <vt:lpstr>Web Application Work</vt:lpstr>
      <vt:lpstr>USER REGISTRATION PAGE</vt:lpstr>
      <vt:lpstr>Sign In Page</vt:lpstr>
      <vt:lpstr>Train Booking Page</vt:lpstr>
      <vt:lpstr>Bus Booking Page</vt:lpstr>
      <vt:lpstr>Payment Page</vt:lpstr>
      <vt:lpstr>Displaying Ticket Deatils</vt:lpstr>
      <vt:lpstr>Train Schedule</vt:lpstr>
      <vt:lpstr>Display of User Booking</vt:lpstr>
      <vt:lpstr>Admin Login</vt:lpstr>
      <vt:lpstr>Admin Access To data</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AND BUS BOOKING SYSTEM</dc:title>
  <dc:creator>Praveen Babu</dc:creator>
  <cp:lastModifiedBy>Praveen Babu</cp:lastModifiedBy>
  <cp:revision>2</cp:revision>
  <dcterms:created xsi:type="dcterms:W3CDTF">2022-05-13T14:01:52Z</dcterms:created>
  <dcterms:modified xsi:type="dcterms:W3CDTF">2022-05-14T04:15:10Z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